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59" r:id="rId6"/>
    <p:sldId id="265" r:id="rId7"/>
    <p:sldId id="267" r:id="rId8"/>
    <p:sldId id="260" r:id="rId9"/>
    <p:sldId id="262" r:id="rId10"/>
    <p:sldId id="263" r:id="rId11"/>
    <p:sldId id="271" r:id="rId12"/>
    <p:sldId id="272" r:id="rId13"/>
    <p:sldId id="273" r:id="rId14"/>
  </p:sldIdLst>
  <p:sldSz cx="12192000" cy="6858000"/>
  <p:notesSz cx="6858000" cy="9144000"/>
  <p:embeddedFontLst>
    <p:embeddedFont>
      <p:font typeface="a스마일B" panose="02020600000000000000" pitchFamily="18" charset="-127"/>
      <p:regular r:id="rId15"/>
    </p:embeddedFont>
    <p:embeddedFont>
      <p:font typeface="a스마일L" panose="02020600000000000000" pitchFamily="18" charset="-127"/>
      <p:regular r:id="rId16"/>
    </p:embeddedFont>
    <p:embeddedFont>
      <p:font typeface="a스마일M" panose="02020600000000000000" pitchFamily="18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7C693A93-5961-470B-A8F3-9B026816FD63}">
          <p14:sldIdLst>
            <p14:sldId id="256"/>
            <p14:sldId id="257"/>
            <p14:sldId id="258"/>
            <p14:sldId id="268"/>
            <p14:sldId id="259"/>
            <p14:sldId id="265"/>
            <p14:sldId id="267"/>
            <p14:sldId id="260"/>
            <p14:sldId id="262"/>
            <p14:sldId id="263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FACB0-A32E-4365-8461-03D59A4DB4C5}" v="876" dt="2019-06-01T16:24:33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 Sejin" userId="efd3b0402a218a70" providerId="LiveId" clId="{2B5FACB0-A32E-4365-8461-03D59A4DB4C5}"/>
    <pc:docChg chg="undo custSel mod addSld delSld modSld sldOrd modSection">
      <pc:chgData name="Choi Sejin" userId="efd3b0402a218a70" providerId="LiveId" clId="{2B5FACB0-A32E-4365-8461-03D59A4DB4C5}" dt="2019-06-01T16:24:33.276" v="4492"/>
      <pc:docMkLst>
        <pc:docMk/>
      </pc:docMkLst>
      <pc:sldChg chg="modSp">
        <pc:chgData name="Choi Sejin" userId="efd3b0402a218a70" providerId="LiveId" clId="{2B5FACB0-A32E-4365-8461-03D59A4DB4C5}" dt="2019-06-01T15:55:15.662" v="4277" actId="2711"/>
        <pc:sldMkLst>
          <pc:docMk/>
          <pc:sldMk cId="3920640910" sldId="256"/>
        </pc:sldMkLst>
        <pc:spChg chg="mod">
          <ac:chgData name="Choi Sejin" userId="efd3b0402a218a70" providerId="LiveId" clId="{2B5FACB0-A32E-4365-8461-03D59A4DB4C5}" dt="2019-06-01T15:55:08.221" v="4276" actId="2711"/>
          <ac:spMkLst>
            <pc:docMk/>
            <pc:sldMk cId="3920640910" sldId="256"/>
            <ac:spMk id="2" creationId="{EA84655B-3EB3-4305-A62F-0943591DF554}"/>
          </ac:spMkLst>
        </pc:spChg>
        <pc:spChg chg="mod">
          <ac:chgData name="Choi Sejin" userId="efd3b0402a218a70" providerId="LiveId" clId="{2B5FACB0-A32E-4365-8461-03D59A4DB4C5}" dt="2019-06-01T15:55:15.662" v="4277" actId="2711"/>
          <ac:spMkLst>
            <pc:docMk/>
            <pc:sldMk cId="3920640910" sldId="256"/>
            <ac:spMk id="3" creationId="{EFB2D481-BFE3-4455-8117-6D50B8F65A0A}"/>
          </ac:spMkLst>
        </pc:spChg>
        <pc:spChg chg="mod">
          <ac:chgData name="Choi Sejin" userId="efd3b0402a218a70" providerId="LiveId" clId="{2B5FACB0-A32E-4365-8461-03D59A4DB4C5}" dt="2019-05-31T13:33:12.431" v="814" actId="1076"/>
          <ac:spMkLst>
            <pc:docMk/>
            <pc:sldMk cId="3920640910" sldId="256"/>
            <ac:spMk id="17" creationId="{57A4A36E-C47C-45EB-AE12-4C5905949C60}"/>
          </ac:spMkLst>
        </pc:spChg>
      </pc:sldChg>
      <pc:sldChg chg="addSp delSp modSp">
        <pc:chgData name="Choi Sejin" userId="efd3b0402a218a70" providerId="LiveId" clId="{2B5FACB0-A32E-4365-8461-03D59A4DB4C5}" dt="2019-06-01T15:54:59.136" v="4275" actId="2711"/>
        <pc:sldMkLst>
          <pc:docMk/>
          <pc:sldMk cId="4184152088" sldId="257"/>
        </pc:sldMkLst>
        <pc:spChg chg="mod">
          <ac:chgData name="Choi Sejin" userId="efd3b0402a218a70" providerId="LiveId" clId="{2B5FACB0-A32E-4365-8461-03D59A4DB4C5}" dt="2019-06-01T15:54:40.774" v="4271" actId="2711"/>
          <ac:spMkLst>
            <pc:docMk/>
            <pc:sldMk cId="4184152088" sldId="257"/>
            <ac:spMk id="2" creationId="{6FD1F488-69D9-47FB-9B2E-FFE2031F1FF2}"/>
          </ac:spMkLst>
        </pc:spChg>
        <pc:spChg chg="del">
          <ac:chgData name="Choi Sejin" userId="efd3b0402a218a70" providerId="LiveId" clId="{2B5FACB0-A32E-4365-8461-03D59A4DB4C5}" dt="2019-05-31T13:19:23.474" v="0" actId="26606"/>
          <ac:spMkLst>
            <pc:docMk/>
            <pc:sldMk cId="4184152088" sldId="257"/>
            <ac:spMk id="4" creationId="{737C6212-35CE-49A5-8848-90618BAF3EA3}"/>
          </ac:spMkLst>
        </pc:spChg>
        <pc:spChg chg="del">
          <ac:chgData name="Choi Sejin" userId="efd3b0402a218a70" providerId="LiveId" clId="{2B5FACB0-A32E-4365-8461-03D59A4DB4C5}" dt="2019-05-31T13:19:23.474" v="0" actId="26606"/>
          <ac:spMkLst>
            <pc:docMk/>
            <pc:sldMk cId="4184152088" sldId="257"/>
            <ac:spMk id="8" creationId="{B547373F-AF2E-4907-B442-9F902B387FD0}"/>
          </ac:spMkLst>
        </pc:spChg>
        <pc:spChg chg="add mod">
          <ac:chgData name="Choi Sejin" userId="efd3b0402a218a70" providerId="LiveId" clId="{2B5FACB0-A32E-4365-8461-03D59A4DB4C5}" dt="2019-06-01T15:54:40.774" v="4271" actId="2711"/>
          <ac:spMkLst>
            <pc:docMk/>
            <pc:sldMk cId="4184152088" sldId="257"/>
            <ac:spMk id="15" creationId="{46C2E80F-49A6-4372-B103-219D417A55ED}"/>
          </ac:spMkLst>
        </pc:spChg>
        <pc:graphicFrameChg chg="add mod">
          <ac:chgData name="Choi Sejin" userId="efd3b0402a218a70" providerId="LiveId" clId="{2B5FACB0-A32E-4365-8461-03D59A4DB4C5}" dt="2019-06-01T15:54:59.136" v="4275" actId="2711"/>
          <ac:graphicFrameMkLst>
            <pc:docMk/>
            <pc:sldMk cId="4184152088" sldId="257"/>
            <ac:graphicFrameMk id="10" creationId="{CDFA8C81-7617-4154-A81F-001D2D2E866B}"/>
          </ac:graphicFrameMkLst>
        </pc:graphicFrameChg>
      </pc:sldChg>
      <pc:sldChg chg="addSp delSp modSp add mod setBg">
        <pc:chgData name="Choi Sejin" userId="efd3b0402a218a70" providerId="LiveId" clId="{2B5FACB0-A32E-4365-8461-03D59A4DB4C5}" dt="2019-06-01T15:57:46.170" v="4338" actId="2711"/>
        <pc:sldMkLst>
          <pc:docMk/>
          <pc:sldMk cId="3932250484" sldId="258"/>
        </pc:sldMkLst>
        <pc:spChg chg="mod">
          <ac:chgData name="Choi Sejin" userId="efd3b0402a218a70" providerId="LiveId" clId="{2B5FACB0-A32E-4365-8461-03D59A4DB4C5}" dt="2019-06-01T15:55:25.405" v="4278" actId="2711"/>
          <ac:spMkLst>
            <pc:docMk/>
            <pc:sldMk cId="3932250484" sldId="258"/>
            <ac:spMk id="2" creationId="{AB42CB98-3C37-4325-B672-0E8B673AA3B4}"/>
          </ac:spMkLst>
        </pc:spChg>
        <pc:spChg chg="add del mod">
          <ac:chgData name="Choi Sejin" userId="efd3b0402a218a70" providerId="LiveId" clId="{2B5FACB0-A32E-4365-8461-03D59A4DB4C5}" dt="2019-05-31T13:28:20.076" v="663" actId="26606"/>
          <ac:spMkLst>
            <pc:docMk/>
            <pc:sldMk cId="3932250484" sldId="258"/>
            <ac:spMk id="3" creationId="{DF1C03B9-EDF4-4154-9368-122389958835}"/>
          </ac:spMkLst>
        </pc:spChg>
        <pc:spChg chg="add del">
          <ac:chgData name="Choi Sejin" userId="efd3b0402a218a70" providerId="LiveId" clId="{2B5FACB0-A32E-4365-8461-03D59A4DB4C5}" dt="2019-05-31T13:28:20.076" v="663" actId="26606"/>
          <ac:spMkLst>
            <pc:docMk/>
            <pc:sldMk cId="3932250484" sldId="258"/>
            <ac:spMk id="8" creationId="{8D70B121-56F4-4848-B38B-182089D909FA}"/>
          </ac:spMkLst>
        </pc:spChg>
        <pc:spChg chg="add del">
          <ac:chgData name="Choi Sejin" userId="efd3b0402a218a70" providerId="LiveId" clId="{2B5FACB0-A32E-4365-8461-03D59A4DB4C5}" dt="2019-05-31T13:22:57.674" v="312" actId="26606"/>
          <ac:spMkLst>
            <pc:docMk/>
            <pc:sldMk cId="3932250484" sldId="258"/>
            <ac:spMk id="13" creationId="{46C2E80F-49A6-4372-B103-219D417A55ED}"/>
          </ac:spMkLst>
        </pc:spChg>
        <pc:spChg chg="add del">
          <ac:chgData name="Choi Sejin" userId="efd3b0402a218a70" providerId="LiveId" clId="{2B5FACB0-A32E-4365-8461-03D59A4DB4C5}" dt="2019-05-31T13:23:19.036" v="315" actId="26606"/>
          <ac:spMkLst>
            <pc:docMk/>
            <pc:sldMk cId="3932250484" sldId="258"/>
            <ac:spMk id="15" creationId="{46C2E80F-49A6-4372-B103-219D417A55ED}"/>
          </ac:spMkLst>
        </pc:spChg>
        <pc:spChg chg="add del">
          <ac:chgData name="Choi Sejin" userId="efd3b0402a218a70" providerId="LiveId" clId="{2B5FACB0-A32E-4365-8461-03D59A4DB4C5}" dt="2019-05-31T13:22:54.203" v="310" actId="26606"/>
          <ac:spMkLst>
            <pc:docMk/>
            <pc:sldMk cId="3932250484" sldId="258"/>
            <ac:spMk id="17" creationId="{46C2E80F-49A6-4372-B103-219D417A55ED}"/>
          </ac:spMkLst>
        </pc:spChg>
        <pc:spChg chg="add del">
          <ac:chgData name="Choi Sejin" userId="efd3b0402a218a70" providerId="LiveId" clId="{2B5FACB0-A32E-4365-8461-03D59A4DB4C5}" dt="2019-05-31T13:23:27.074" v="317" actId="26606"/>
          <ac:spMkLst>
            <pc:docMk/>
            <pc:sldMk cId="3932250484" sldId="258"/>
            <ac:spMk id="18" creationId="{5B336162-B533-4EFE-8BB3-8EBB4A5E32F8}"/>
          </ac:spMkLst>
        </pc:spChg>
        <pc:spChg chg="add del">
          <ac:chgData name="Choi Sejin" userId="efd3b0402a218a70" providerId="LiveId" clId="{2B5FACB0-A32E-4365-8461-03D59A4DB4C5}" dt="2019-05-31T13:28:20.010" v="662" actId="26606"/>
          <ac:spMkLst>
            <pc:docMk/>
            <pc:sldMk cId="3932250484" sldId="258"/>
            <ac:spMk id="19" creationId="{46C2E80F-49A6-4372-B103-219D417A55ED}"/>
          </ac:spMkLst>
        </pc:spChg>
        <pc:spChg chg="add del">
          <ac:chgData name="Choi Sejin" userId="efd3b0402a218a70" providerId="LiveId" clId="{2B5FACB0-A32E-4365-8461-03D59A4DB4C5}" dt="2019-05-31T13:29:24.189" v="670" actId="26606"/>
          <ac:spMkLst>
            <pc:docMk/>
            <pc:sldMk cId="3932250484" sldId="258"/>
            <ac:spMk id="22" creationId="{46C2E80F-49A6-4372-B103-219D417A55ED}"/>
          </ac:spMkLst>
        </pc:spChg>
        <pc:spChg chg="add del">
          <ac:chgData name="Choi Sejin" userId="efd3b0402a218a70" providerId="LiveId" clId="{2B5FACB0-A32E-4365-8461-03D59A4DB4C5}" dt="2019-05-31T13:29:24.126" v="669" actId="26606"/>
          <ac:spMkLst>
            <pc:docMk/>
            <pc:sldMk cId="3932250484" sldId="258"/>
            <ac:spMk id="28" creationId="{46C2E80F-49A6-4372-B103-219D417A55ED}"/>
          </ac:spMkLst>
        </pc:spChg>
        <pc:spChg chg="add">
          <ac:chgData name="Choi Sejin" userId="efd3b0402a218a70" providerId="LiveId" clId="{2B5FACB0-A32E-4365-8461-03D59A4DB4C5}" dt="2019-05-31T13:29:24.189" v="670" actId="26606"/>
          <ac:spMkLst>
            <pc:docMk/>
            <pc:sldMk cId="3932250484" sldId="258"/>
            <ac:spMk id="30" creationId="{46C2E80F-49A6-4372-B103-219D417A55ED}"/>
          </ac:spMkLst>
        </pc:spChg>
        <pc:graphicFrameChg chg="add del">
          <ac:chgData name="Choi Sejin" userId="efd3b0402a218a70" providerId="LiveId" clId="{2B5FACB0-A32E-4365-8461-03D59A4DB4C5}" dt="2019-05-31T13:22:54.203" v="310" actId="26606"/>
          <ac:graphicFrameMkLst>
            <pc:docMk/>
            <pc:sldMk cId="3932250484" sldId="258"/>
            <ac:graphicFrameMk id="12" creationId="{C140D678-2710-4FA0-B1EF-AF6A5D9365EF}"/>
          </ac:graphicFrameMkLst>
        </pc:graphicFrameChg>
        <pc:graphicFrameChg chg="add del">
          <ac:chgData name="Choi Sejin" userId="efd3b0402a218a70" providerId="LiveId" clId="{2B5FACB0-A32E-4365-8461-03D59A4DB4C5}" dt="2019-05-31T13:22:57.674" v="312" actId="26606"/>
          <ac:graphicFrameMkLst>
            <pc:docMk/>
            <pc:sldMk cId="3932250484" sldId="258"/>
            <ac:graphicFrameMk id="14" creationId="{79D4BC85-9F67-4A75-81EC-CB0F4DF1E98E}"/>
          </ac:graphicFrameMkLst>
        </pc:graphicFrameChg>
        <pc:graphicFrameChg chg="add del">
          <ac:chgData name="Choi Sejin" userId="efd3b0402a218a70" providerId="LiveId" clId="{2B5FACB0-A32E-4365-8461-03D59A4DB4C5}" dt="2019-05-31T13:23:19.036" v="315" actId="26606"/>
          <ac:graphicFrameMkLst>
            <pc:docMk/>
            <pc:sldMk cId="3932250484" sldId="258"/>
            <ac:graphicFrameMk id="16" creationId="{50AA534E-DFE4-4F55-AEF1-8366AD057A9A}"/>
          </ac:graphicFrameMkLst>
        </pc:graphicFrameChg>
        <pc:graphicFrameChg chg="add del">
          <ac:chgData name="Choi Sejin" userId="efd3b0402a218a70" providerId="LiveId" clId="{2B5FACB0-A32E-4365-8461-03D59A4DB4C5}" dt="2019-05-31T13:28:20.010" v="662" actId="26606"/>
          <ac:graphicFrameMkLst>
            <pc:docMk/>
            <pc:sldMk cId="3932250484" sldId="258"/>
            <ac:graphicFrameMk id="20" creationId="{9A4030B9-5378-4ED2-A249-2EFFE9CB1468}"/>
          </ac:graphicFrameMkLst>
        </pc:graphicFrameChg>
        <pc:graphicFrameChg chg="add mod modGraphic">
          <ac:chgData name="Choi Sejin" userId="efd3b0402a218a70" providerId="LiveId" clId="{2B5FACB0-A32E-4365-8461-03D59A4DB4C5}" dt="2019-06-01T15:57:46.170" v="4338" actId="2711"/>
          <ac:graphicFrameMkLst>
            <pc:docMk/>
            <pc:sldMk cId="3932250484" sldId="258"/>
            <ac:graphicFrameMk id="23" creationId="{74571E52-4AE9-4D56-A045-F5C800357AEE}"/>
          </ac:graphicFrameMkLst>
        </pc:graphicFrameChg>
        <pc:cxnChg chg="add del">
          <ac:chgData name="Choi Sejin" userId="efd3b0402a218a70" providerId="LiveId" clId="{2B5FACB0-A32E-4365-8461-03D59A4DB4C5}" dt="2019-05-31T13:28:20.076" v="663" actId="26606"/>
          <ac:cxnSpMkLst>
            <pc:docMk/>
            <pc:sldMk cId="3932250484" sldId="258"/>
            <ac:cxnSpMk id="10" creationId="{2D72A2C9-F3CA-4216-8BAD-FA4C970C3C4E}"/>
          </ac:cxnSpMkLst>
        </pc:cxnChg>
      </pc:sldChg>
      <pc:sldChg chg="addSp delSp modSp add mod setBg">
        <pc:chgData name="Choi Sejin" userId="efd3b0402a218a70" providerId="LiveId" clId="{2B5FACB0-A32E-4365-8461-03D59A4DB4C5}" dt="2019-06-01T15:58:54.953" v="4349" actId="207"/>
        <pc:sldMkLst>
          <pc:docMk/>
          <pc:sldMk cId="896085596" sldId="259"/>
        </pc:sldMkLst>
        <pc:spChg chg="mod">
          <ac:chgData name="Choi Sejin" userId="efd3b0402a218a70" providerId="LiveId" clId="{2B5FACB0-A32E-4365-8461-03D59A4DB4C5}" dt="2019-06-01T15:58:25.039" v="4345" actId="2711"/>
          <ac:spMkLst>
            <pc:docMk/>
            <pc:sldMk cId="896085596" sldId="259"/>
            <ac:spMk id="2" creationId="{FD9D68F6-B9F0-4B0B-AA00-4EFBEFE7C5F3}"/>
          </ac:spMkLst>
        </pc:spChg>
        <pc:spChg chg="add mod">
          <ac:chgData name="Choi Sejin" userId="efd3b0402a218a70" providerId="LiveId" clId="{2B5FACB0-A32E-4365-8461-03D59A4DB4C5}" dt="2019-06-01T15:58:54.953" v="4349" actId="207"/>
          <ac:spMkLst>
            <pc:docMk/>
            <pc:sldMk cId="896085596" sldId="259"/>
            <ac:spMk id="3" creationId="{4EE151D9-7982-4AB9-A9C1-1A19D1E7DE1F}"/>
          </ac:spMkLst>
        </pc:spChg>
        <pc:spChg chg="add del mod">
          <ac:chgData name="Choi Sejin" userId="efd3b0402a218a70" providerId="LiveId" clId="{2B5FACB0-A32E-4365-8461-03D59A4DB4C5}" dt="2019-05-31T13:27:13.591" v="659" actId="26606"/>
          <ac:spMkLst>
            <pc:docMk/>
            <pc:sldMk cId="896085596" sldId="259"/>
            <ac:spMk id="3" creationId="{A32EFF2E-44AA-4C7D-A591-6B93D07E196C}"/>
          </ac:spMkLst>
        </pc:spChg>
        <pc:spChg chg="add del">
          <ac:chgData name="Choi Sejin" userId="efd3b0402a218a70" providerId="LiveId" clId="{2B5FACB0-A32E-4365-8461-03D59A4DB4C5}" dt="2019-05-31T13:27:13.538" v="658" actId="26606"/>
          <ac:spMkLst>
            <pc:docMk/>
            <pc:sldMk cId="896085596" sldId="259"/>
            <ac:spMk id="10" creationId="{46C2E80F-49A6-4372-B103-219D417A55ED}"/>
          </ac:spMkLst>
        </pc:spChg>
        <pc:spChg chg="add">
          <ac:chgData name="Choi Sejin" userId="efd3b0402a218a70" providerId="LiveId" clId="{2B5FACB0-A32E-4365-8461-03D59A4DB4C5}" dt="2019-05-31T13:27:13.591" v="659" actId="26606"/>
          <ac:spMkLst>
            <pc:docMk/>
            <pc:sldMk cId="896085596" sldId="259"/>
            <ac:spMk id="12" creationId="{46C2E80F-49A6-4372-B103-219D417A55ED}"/>
          </ac:spMkLst>
        </pc:spChg>
        <pc:graphicFrameChg chg="add del">
          <ac:chgData name="Choi Sejin" userId="efd3b0402a218a70" providerId="LiveId" clId="{2B5FACB0-A32E-4365-8461-03D59A4DB4C5}" dt="2019-05-31T13:27:13.538" v="658" actId="26606"/>
          <ac:graphicFrameMkLst>
            <pc:docMk/>
            <pc:sldMk cId="896085596" sldId="259"/>
            <ac:graphicFrameMk id="5" creationId="{72F525EE-263C-4992-9270-537F0D4DCA23}"/>
          </ac:graphicFrameMkLst>
        </pc:graphicFrameChg>
        <pc:graphicFrameChg chg="add del mod">
          <ac:chgData name="Choi Sejin" userId="efd3b0402a218a70" providerId="LiveId" clId="{2B5FACB0-A32E-4365-8461-03D59A4DB4C5}" dt="2019-05-31T15:03:46.823" v="1042" actId="478"/>
          <ac:graphicFrameMkLst>
            <pc:docMk/>
            <pc:sldMk cId="896085596" sldId="259"/>
            <ac:graphicFrameMk id="13" creationId="{F24337E9-0555-425D-B4DE-560C74135BE9}"/>
          </ac:graphicFrameMkLst>
        </pc:graphicFrameChg>
      </pc:sldChg>
      <pc:sldChg chg="addSp delSp modSp add ord">
        <pc:chgData name="Choi Sejin" userId="efd3b0402a218a70" providerId="LiveId" clId="{2B5FACB0-A32E-4365-8461-03D59A4DB4C5}" dt="2019-06-01T15:59:30.424" v="4358" actId="2711"/>
        <pc:sldMkLst>
          <pc:docMk/>
          <pc:sldMk cId="3253940606" sldId="260"/>
        </pc:sldMkLst>
        <pc:spChg chg="mod">
          <ac:chgData name="Choi Sejin" userId="efd3b0402a218a70" providerId="LiveId" clId="{2B5FACB0-A32E-4365-8461-03D59A4DB4C5}" dt="2019-06-01T15:59:26.410" v="4357" actId="2711"/>
          <ac:spMkLst>
            <pc:docMk/>
            <pc:sldMk cId="3253940606" sldId="260"/>
            <ac:spMk id="2" creationId="{FD9D68F6-B9F0-4B0B-AA00-4EFBEFE7C5F3}"/>
          </ac:spMkLst>
        </pc:spChg>
        <pc:spChg chg="add del mod">
          <ac:chgData name="Choi Sejin" userId="efd3b0402a218a70" providerId="LiveId" clId="{2B5FACB0-A32E-4365-8461-03D59A4DB4C5}" dt="2019-05-31T13:30:25.779" v="717" actId="478"/>
          <ac:spMkLst>
            <pc:docMk/>
            <pc:sldMk cId="3253940606" sldId="260"/>
            <ac:spMk id="3" creationId="{F5C056DB-4F4D-4871-B446-62D09CA834B5}"/>
          </ac:spMkLst>
        </pc:spChg>
        <pc:spChg chg="add del mod">
          <ac:chgData name="Choi Sejin" userId="efd3b0402a218a70" providerId="LiveId" clId="{2B5FACB0-A32E-4365-8461-03D59A4DB4C5}" dt="2019-06-01T15:01:41.613" v="2766"/>
          <ac:spMkLst>
            <pc:docMk/>
            <pc:sldMk cId="3253940606" sldId="260"/>
            <ac:spMk id="4" creationId="{397A78F0-239C-4DFD-BD64-8EDD98285C6D}"/>
          </ac:spMkLst>
        </pc:spChg>
        <pc:spChg chg="add mod">
          <ac:chgData name="Choi Sejin" userId="efd3b0402a218a70" providerId="LiveId" clId="{2B5FACB0-A32E-4365-8461-03D59A4DB4C5}" dt="2019-06-01T15:59:30.424" v="4358" actId="2711"/>
          <ac:spMkLst>
            <pc:docMk/>
            <pc:sldMk cId="3253940606" sldId="260"/>
            <ac:spMk id="6" creationId="{A8A392E9-EA19-4FEC-8C93-EACF750AEC9D}"/>
          </ac:spMkLst>
        </pc:spChg>
        <pc:spChg chg="add mod">
          <ac:chgData name="Choi Sejin" userId="efd3b0402a218a70" providerId="LiveId" clId="{2B5FACB0-A32E-4365-8461-03D59A4DB4C5}" dt="2019-05-31T13:50:37.818" v="980" actId="571"/>
          <ac:spMkLst>
            <pc:docMk/>
            <pc:sldMk cId="3253940606" sldId="260"/>
            <ac:spMk id="7" creationId="{9DC17B3B-141A-483B-A87E-D9BAA8CD9C33}"/>
          </ac:spMkLst>
        </pc:spChg>
        <pc:spChg chg="add del mod">
          <ac:chgData name="Choi Sejin" userId="efd3b0402a218a70" providerId="LiveId" clId="{2B5FACB0-A32E-4365-8461-03D59A4DB4C5}" dt="2019-06-01T15:01:41.613" v="2766"/>
          <ac:spMkLst>
            <pc:docMk/>
            <pc:sldMk cId="3253940606" sldId="260"/>
            <ac:spMk id="8" creationId="{AAF84577-E4C1-42AB-8399-2F80FB5090F1}"/>
          </ac:spMkLst>
        </pc:spChg>
        <pc:spChg chg="add del mod">
          <ac:chgData name="Choi Sejin" userId="efd3b0402a218a70" providerId="LiveId" clId="{2B5FACB0-A32E-4365-8461-03D59A4DB4C5}" dt="2019-06-01T15:01:41.613" v="2766"/>
          <ac:spMkLst>
            <pc:docMk/>
            <pc:sldMk cId="3253940606" sldId="260"/>
            <ac:spMk id="9" creationId="{85AD2DDA-34D7-4030-B5EA-C9DBDDE72724}"/>
          </ac:spMkLst>
        </pc:spChg>
        <pc:spChg chg="add mod ord">
          <ac:chgData name="Choi Sejin" userId="efd3b0402a218a70" providerId="LiveId" clId="{2B5FACB0-A32E-4365-8461-03D59A4DB4C5}" dt="2019-06-01T15:02:08.343" v="2773" actId="1076"/>
          <ac:spMkLst>
            <pc:docMk/>
            <pc:sldMk cId="3253940606" sldId="260"/>
            <ac:spMk id="10" creationId="{2F2B75D9-7032-4842-9D8C-E3990F438481}"/>
          </ac:spMkLst>
        </pc:spChg>
        <pc:spChg chg="add mod ord">
          <ac:chgData name="Choi Sejin" userId="efd3b0402a218a70" providerId="LiveId" clId="{2B5FACB0-A32E-4365-8461-03D59A4DB4C5}" dt="2019-06-01T15:02:14.976" v="2774" actId="1076"/>
          <ac:spMkLst>
            <pc:docMk/>
            <pc:sldMk cId="3253940606" sldId="260"/>
            <ac:spMk id="11" creationId="{8D6210FB-CBB0-4374-8D86-887C60E97D33}"/>
          </ac:spMkLst>
        </pc:spChg>
        <pc:spChg chg="add mod ord">
          <ac:chgData name="Choi Sejin" userId="efd3b0402a218a70" providerId="LiveId" clId="{2B5FACB0-A32E-4365-8461-03D59A4DB4C5}" dt="2019-06-01T15:02:23.898" v="2775" actId="1076"/>
          <ac:spMkLst>
            <pc:docMk/>
            <pc:sldMk cId="3253940606" sldId="260"/>
            <ac:spMk id="13" creationId="{46E3304A-E487-46D1-B3FD-EC088EE656D7}"/>
          </ac:spMkLst>
        </pc:spChg>
        <pc:spChg chg="add mod">
          <ac:chgData name="Choi Sejin" userId="efd3b0402a218a70" providerId="LiveId" clId="{2B5FACB0-A32E-4365-8461-03D59A4DB4C5}" dt="2019-06-01T15:02:29.282" v="2777" actId="1076"/>
          <ac:spMkLst>
            <pc:docMk/>
            <pc:sldMk cId="3253940606" sldId="260"/>
            <ac:spMk id="14" creationId="{6886422B-7ADB-40A5-BE05-6639FFA98A60}"/>
          </ac:spMkLst>
        </pc:spChg>
        <pc:spChg chg="add mod">
          <ac:chgData name="Choi Sejin" userId="efd3b0402a218a70" providerId="LiveId" clId="{2B5FACB0-A32E-4365-8461-03D59A4DB4C5}" dt="2019-06-01T15:02:38.355" v="2781" actId="1036"/>
          <ac:spMkLst>
            <pc:docMk/>
            <pc:sldMk cId="3253940606" sldId="260"/>
            <ac:spMk id="15" creationId="{7FEA3B4C-792A-49F4-99E5-A1F8C92C7293}"/>
          </ac:spMkLst>
        </pc:spChg>
        <pc:spChg chg="add mod">
          <ac:chgData name="Choi Sejin" userId="efd3b0402a218a70" providerId="LiveId" clId="{2B5FACB0-A32E-4365-8461-03D59A4DB4C5}" dt="2019-06-01T15:02:44.780" v="2782" actId="571"/>
          <ac:spMkLst>
            <pc:docMk/>
            <pc:sldMk cId="3253940606" sldId="260"/>
            <ac:spMk id="16" creationId="{B7F0BCEF-0FB0-4753-B8FC-E0BE64B67630}"/>
          </ac:spMkLst>
        </pc:spChg>
        <pc:graphicFrameChg chg="del">
          <ac:chgData name="Choi Sejin" userId="efd3b0402a218a70" providerId="LiveId" clId="{2B5FACB0-A32E-4365-8461-03D59A4DB4C5}" dt="2019-05-31T13:30:24.058" v="716" actId="478"/>
          <ac:graphicFrameMkLst>
            <pc:docMk/>
            <pc:sldMk cId="3253940606" sldId="260"/>
            <ac:graphicFrameMk id="13" creationId="{F24337E9-0555-425D-B4DE-560C74135BE9}"/>
          </ac:graphicFrameMkLst>
        </pc:graphicFrameChg>
        <pc:picChg chg="add del mod">
          <ac:chgData name="Choi Sejin" userId="efd3b0402a218a70" providerId="LiveId" clId="{2B5FACB0-A32E-4365-8461-03D59A4DB4C5}" dt="2019-06-01T15:00:42.570" v="2756"/>
          <ac:picMkLst>
            <pc:docMk/>
            <pc:sldMk cId="3253940606" sldId="260"/>
            <ac:picMk id="3" creationId="{BF51AE14-4ED2-4BB5-B10C-65AC3624106C}"/>
          </ac:picMkLst>
        </pc:picChg>
        <pc:picChg chg="add mod modCrop">
          <ac:chgData name="Choi Sejin" userId="efd3b0402a218a70" providerId="LiveId" clId="{2B5FACB0-A32E-4365-8461-03D59A4DB4C5}" dt="2019-06-01T15:01:59.467" v="2772" actId="1076"/>
          <ac:picMkLst>
            <pc:docMk/>
            <pc:sldMk cId="3253940606" sldId="260"/>
            <ac:picMk id="5" creationId="{669C1F51-A7D0-4904-8ABB-45F49CC06A25}"/>
          </ac:picMkLst>
        </pc:picChg>
        <pc:picChg chg="add mod">
          <ac:chgData name="Choi Sejin" userId="efd3b0402a218a70" providerId="LiveId" clId="{2B5FACB0-A32E-4365-8461-03D59A4DB4C5}" dt="2019-05-31T13:50:37.818" v="980" actId="571"/>
          <ac:picMkLst>
            <pc:docMk/>
            <pc:sldMk cId="3253940606" sldId="260"/>
            <ac:picMk id="6" creationId="{41119BE7-9045-4E72-B71F-D851DDCEB698}"/>
          </ac:picMkLst>
        </pc:picChg>
      </pc:sldChg>
      <pc:sldChg chg="addSp delSp add del setBg delDesignElem">
        <pc:chgData name="Choi Sejin" userId="efd3b0402a218a70" providerId="LiveId" clId="{2B5FACB0-A32E-4365-8461-03D59A4DB4C5}" dt="2019-05-31T13:30:12.003" v="675"/>
        <pc:sldMkLst>
          <pc:docMk/>
          <pc:sldMk cId="4193990899" sldId="260"/>
        </pc:sldMkLst>
        <pc:spChg chg="add del">
          <ac:chgData name="Choi Sejin" userId="efd3b0402a218a70" providerId="LiveId" clId="{2B5FACB0-A32E-4365-8461-03D59A4DB4C5}" dt="2019-05-31T13:30:12.003" v="675"/>
          <ac:spMkLst>
            <pc:docMk/>
            <pc:sldMk cId="4193990899" sldId="260"/>
            <ac:spMk id="12" creationId="{46C2E80F-49A6-4372-B103-219D417A55ED}"/>
          </ac:spMkLst>
        </pc:spChg>
      </pc:sldChg>
      <pc:sldChg chg="modSp add del">
        <pc:chgData name="Choi Sejin" userId="efd3b0402a218a70" providerId="LiveId" clId="{2B5FACB0-A32E-4365-8461-03D59A4DB4C5}" dt="2019-05-31T15:02:44.689" v="1033" actId="2696"/>
        <pc:sldMkLst>
          <pc:docMk/>
          <pc:sldMk cId="403668947" sldId="261"/>
        </pc:sldMkLst>
        <pc:spChg chg="mod">
          <ac:chgData name="Choi Sejin" userId="efd3b0402a218a70" providerId="LiveId" clId="{2B5FACB0-A32E-4365-8461-03D59A4DB4C5}" dt="2019-05-31T13:51:40.971" v="1030" actId="20577"/>
          <ac:spMkLst>
            <pc:docMk/>
            <pc:sldMk cId="403668947" sldId="261"/>
            <ac:spMk id="2" creationId="{FD9D68F6-B9F0-4B0B-AA00-4EFBEFE7C5F3}"/>
          </ac:spMkLst>
        </pc:spChg>
      </pc:sldChg>
      <pc:sldChg chg="addSp delSp add del setBg delDesignElem">
        <pc:chgData name="Choi Sejin" userId="efd3b0402a218a70" providerId="LiveId" clId="{2B5FACB0-A32E-4365-8461-03D59A4DB4C5}" dt="2019-05-31T13:31:09.945" v="734"/>
        <pc:sldMkLst>
          <pc:docMk/>
          <pc:sldMk cId="1411669060" sldId="261"/>
        </pc:sldMkLst>
        <pc:spChg chg="add del">
          <ac:chgData name="Choi Sejin" userId="efd3b0402a218a70" providerId="LiveId" clId="{2B5FACB0-A32E-4365-8461-03D59A4DB4C5}" dt="2019-05-31T13:31:09.945" v="734"/>
          <ac:spMkLst>
            <pc:docMk/>
            <pc:sldMk cId="1411669060" sldId="261"/>
            <ac:spMk id="12" creationId="{46C2E80F-49A6-4372-B103-219D417A55ED}"/>
          </ac:spMkLst>
        </pc:spChg>
      </pc:sldChg>
      <pc:sldChg chg="addSp delSp add del setBg delDesignElem">
        <pc:chgData name="Choi Sejin" userId="efd3b0402a218a70" providerId="LiveId" clId="{2B5FACB0-A32E-4365-8461-03D59A4DB4C5}" dt="2019-05-31T13:31:13.990" v="738"/>
        <pc:sldMkLst>
          <pc:docMk/>
          <pc:sldMk cId="1969610808" sldId="262"/>
        </pc:sldMkLst>
        <pc:spChg chg="add del">
          <ac:chgData name="Choi Sejin" userId="efd3b0402a218a70" providerId="LiveId" clId="{2B5FACB0-A32E-4365-8461-03D59A4DB4C5}" dt="2019-05-31T13:31:13.990" v="738"/>
          <ac:spMkLst>
            <pc:docMk/>
            <pc:sldMk cId="1969610808" sldId="262"/>
            <ac:spMk id="12" creationId="{46C2E80F-49A6-4372-B103-219D417A55ED}"/>
          </ac:spMkLst>
        </pc:spChg>
      </pc:sldChg>
      <pc:sldChg chg="addSp modSp add">
        <pc:chgData name="Choi Sejin" userId="efd3b0402a218a70" providerId="LiveId" clId="{2B5FACB0-A32E-4365-8461-03D59A4DB4C5}" dt="2019-06-01T16:24:33.276" v="4492"/>
        <pc:sldMkLst>
          <pc:docMk/>
          <pc:sldMk cId="4202006860" sldId="262"/>
        </pc:sldMkLst>
        <pc:spChg chg="mod">
          <ac:chgData name="Choi Sejin" userId="efd3b0402a218a70" providerId="LiveId" clId="{2B5FACB0-A32E-4365-8461-03D59A4DB4C5}" dt="2019-06-01T15:59:37.369" v="4359" actId="2711"/>
          <ac:spMkLst>
            <pc:docMk/>
            <pc:sldMk cId="4202006860" sldId="262"/>
            <ac:spMk id="2" creationId="{FD9D68F6-B9F0-4B0B-AA00-4EFBEFE7C5F3}"/>
          </ac:spMkLst>
        </pc:spChg>
        <pc:spChg chg="add mod">
          <ac:chgData name="Choi Sejin" userId="efd3b0402a218a70" providerId="LiveId" clId="{2B5FACB0-A32E-4365-8461-03D59A4DB4C5}" dt="2019-06-01T16:24:33.276" v="4492"/>
          <ac:spMkLst>
            <pc:docMk/>
            <pc:sldMk cId="4202006860" sldId="262"/>
            <ac:spMk id="3" creationId="{D85F99FF-FC55-44B2-AACC-39618F03BCB1}"/>
          </ac:spMkLst>
        </pc:spChg>
      </pc:sldChg>
      <pc:sldChg chg="addSp delSp add del setBg delDesignElem">
        <pc:chgData name="Choi Sejin" userId="efd3b0402a218a70" providerId="LiveId" clId="{2B5FACB0-A32E-4365-8461-03D59A4DB4C5}" dt="2019-05-31T13:31:45.481" v="762"/>
        <pc:sldMkLst>
          <pc:docMk/>
          <pc:sldMk cId="1484377442" sldId="263"/>
        </pc:sldMkLst>
        <pc:spChg chg="add del">
          <ac:chgData name="Choi Sejin" userId="efd3b0402a218a70" providerId="LiveId" clId="{2B5FACB0-A32E-4365-8461-03D59A4DB4C5}" dt="2019-05-31T13:31:45.481" v="762"/>
          <ac:spMkLst>
            <pc:docMk/>
            <pc:sldMk cId="1484377442" sldId="263"/>
            <ac:spMk id="12" creationId="{46C2E80F-49A6-4372-B103-219D417A55ED}"/>
          </ac:spMkLst>
        </pc:spChg>
      </pc:sldChg>
      <pc:sldChg chg="addSp delSp modSp add">
        <pc:chgData name="Choi Sejin" userId="efd3b0402a218a70" providerId="LiveId" clId="{2B5FACB0-A32E-4365-8461-03D59A4DB4C5}" dt="2019-06-01T15:59:53.800" v="4362" actId="2711"/>
        <pc:sldMkLst>
          <pc:docMk/>
          <pc:sldMk cId="2481030658" sldId="263"/>
        </pc:sldMkLst>
        <pc:spChg chg="mod">
          <ac:chgData name="Choi Sejin" userId="efd3b0402a218a70" providerId="LiveId" clId="{2B5FACB0-A32E-4365-8461-03D59A4DB4C5}" dt="2019-06-01T15:59:50.380" v="4361" actId="2711"/>
          <ac:spMkLst>
            <pc:docMk/>
            <pc:sldMk cId="2481030658" sldId="263"/>
            <ac:spMk id="2" creationId="{FD9D68F6-B9F0-4B0B-AA00-4EFBEFE7C5F3}"/>
          </ac:spMkLst>
        </pc:spChg>
        <pc:spChg chg="add del mod">
          <ac:chgData name="Choi Sejin" userId="efd3b0402a218a70" providerId="LiveId" clId="{2B5FACB0-A32E-4365-8461-03D59A4DB4C5}" dt="2019-06-01T15:14:44.332" v="3220" actId="478"/>
          <ac:spMkLst>
            <pc:docMk/>
            <pc:sldMk cId="2481030658" sldId="263"/>
            <ac:spMk id="5" creationId="{2A5019BF-B584-4CD7-B4E8-7BFDEF1CA240}"/>
          </ac:spMkLst>
        </pc:spChg>
        <pc:spChg chg="add mod">
          <ac:chgData name="Choi Sejin" userId="efd3b0402a218a70" providerId="LiveId" clId="{2B5FACB0-A32E-4365-8461-03D59A4DB4C5}" dt="2019-06-01T15:15:01.851" v="3230" actId="1036"/>
          <ac:spMkLst>
            <pc:docMk/>
            <pc:sldMk cId="2481030658" sldId="263"/>
            <ac:spMk id="6" creationId="{6BD32931-F0A3-4EE1-ACDC-0B983909C3E5}"/>
          </ac:spMkLst>
        </pc:spChg>
        <pc:spChg chg="add del mod">
          <ac:chgData name="Choi Sejin" userId="efd3b0402a218a70" providerId="LiveId" clId="{2B5FACB0-A32E-4365-8461-03D59A4DB4C5}" dt="2019-06-01T15:14:45.413" v="3221" actId="478"/>
          <ac:spMkLst>
            <pc:docMk/>
            <pc:sldMk cId="2481030658" sldId="263"/>
            <ac:spMk id="7" creationId="{95847ED8-FE43-4350-B178-85EBCC81ED8A}"/>
          </ac:spMkLst>
        </pc:spChg>
        <pc:spChg chg="add mod">
          <ac:chgData name="Choi Sejin" userId="efd3b0402a218a70" providerId="LiveId" clId="{2B5FACB0-A32E-4365-8461-03D59A4DB4C5}" dt="2019-06-01T15:14:56.211" v="3228" actId="1035"/>
          <ac:spMkLst>
            <pc:docMk/>
            <pc:sldMk cId="2481030658" sldId="263"/>
            <ac:spMk id="9" creationId="{CF292204-93F4-4305-B963-6C782B4859F0}"/>
          </ac:spMkLst>
        </pc:spChg>
        <pc:spChg chg="add mod">
          <ac:chgData name="Choi Sejin" userId="efd3b0402a218a70" providerId="LiveId" clId="{2B5FACB0-A32E-4365-8461-03D59A4DB4C5}" dt="2019-06-01T15:15:07.299" v="3233" actId="1035"/>
          <ac:spMkLst>
            <pc:docMk/>
            <pc:sldMk cId="2481030658" sldId="263"/>
            <ac:spMk id="10" creationId="{C7772136-250D-4A5D-9A49-A6B782E8A306}"/>
          </ac:spMkLst>
        </pc:spChg>
        <pc:spChg chg="add mod">
          <ac:chgData name="Choi Sejin" userId="efd3b0402a218a70" providerId="LiveId" clId="{2B5FACB0-A32E-4365-8461-03D59A4DB4C5}" dt="2019-06-01T15:15:11.908" v="3236" actId="1036"/>
          <ac:spMkLst>
            <pc:docMk/>
            <pc:sldMk cId="2481030658" sldId="263"/>
            <ac:spMk id="11" creationId="{2F0D45E1-E8E8-4E10-8221-503601C27A05}"/>
          </ac:spMkLst>
        </pc:spChg>
        <pc:spChg chg="add mod">
          <ac:chgData name="Choi Sejin" userId="efd3b0402a218a70" providerId="LiveId" clId="{2B5FACB0-A32E-4365-8461-03D59A4DB4C5}" dt="2019-06-01T15:15:16.300" v="3238" actId="1036"/>
          <ac:spMkLst>
            <pc:docMk/>
            <pc:sldMk cId="2481030658" sldId="263"/>
            <ac:spMk id="13" creationId="{9E6F5604-259B-46B5-8485-1A14DCF5C021}"/>
          </ac:spMkLst>
        </pc:spChg>
        <pc:spChg chg="add mod">
          <ac:chgData name="Choi Sejin" userId="efd3b0402a218a70" providerId="LiveId" clId="{2B5FACB0-A32E-4365-8461-03D59A4DB4C5}" dt="2019-06-01T15:15:18.993" v="3239" actId="571"/>
          <ac:spMkLst>
            <pc:docMk/>
            <pc:sldMk cId="2481030658" sldId="263"/>
            <ac:spMk id="14" creationId="{5525E984-DB88-4109-801C-CB6FF9E4C7A3}"/>
          </ac:spMkLst>
        </pc:spChg>
        <pc:spChg chg="add mod">
          <ac:chgData name="Choi Sejin" userId="efd3b0402a218a70" providerId="LiveId" clId="{2B5FACB0-A32E-4365-8461-03D59A4DB4C5}" dt="2019-06-01T15:15:26.245" v="3243" actId="1036"/>
          <ac:spMkLst>
            <pc:docMk/>
            <pc:sldMk cId="2481030658" sldId="263"/>
            <ac:spMk id="15" creationId="{6CCD0007-3F1A-4D4A-A8C3-92E6D69D5904}"/>
          </ac:spMkLst>
        </pc:spChg>
        <pc:spChg chg="add mod">
          <ac:chgData name="Choi Sejin" userId="efd3b0402a218a70" providerId="LiveId" clId="{2B5FACB0-A32E-4365-8461-03D59A4DB4C5}" dt="2019-06-01T15:59:53.800" v="4362" actId="2711"/>
          <ac:spMkLst>
            <pc:docMk/>
            <pc:sldMk cId="2481030658" sldId="263"/>
            <ac:spMk id="16" creationId="{93509DEC-4F2D-46D6-B027-BFDA249DE76F}"/>
          </ac:spMkLst>
        </pc:spChg>
        <pc:picChg chg="add mod ord modCrop">
          <ac:chgData name="Choi Sejin" userId="efd3b0402a218a70" providerId="LiveId" clId="{2B5FACB0-A32E-4365-8461-03D59A4DB4C5}" dt="2019-06-01T15:14:11.090" v="3214" actId="1076"/>
          <ac:picMkLst>
            <pc:docMk/>
            <pc:sldMk cId="2481030658" sldId="263"/>
            <ac:picMk id="3" creationId="{372E3B21-3DAE-4FAB-963A-6D1CD0DCE0C1}"/>
          </ac:picMkLst>
        </pc:picChg>
        <pc:picChg chg="add del">
          <ac:chgData name="Choi Sejin" userId="efd3b0402a218a70" providerId="LiveId" clId="{2B5FACB0-A32E-4365-8461-03D59A4DB4C5}" dt="2019-06-01T15:12:17.978" v="3202" actId="478"/>
          <ac:picMkLst>
            <pc:docMk/>
            <pc:sldMk cId="2481030658" sldId="263"/>
            <ac:picMk id="4" creationId="{38577584-F388-4741-BD18-0EDC2954ADE0}"/>
          </ac:picMkLst>
        </pc:picChg>
      </pc:sldChg>
      <pc:sldChg chg="delSp modSp add del ord setBg delDesignElem">
        <pc:chgData name="Choi Sejin" userId="efd3b0402a218a70" providerId="LiveId" clId="{2B5FACB0-A32E-4365-8461-03D59A4DB4C5}" dt="2019-05-31T15:59:24.136" v="2648" actId="2696"/>
        <pc:sldMkLst>
          <pc:docMk/>
          <pc:sldMk cId="2434005128" sldId="264"/>
        </pc:sldMkLst>
        <pc:spChg chg="del">
          <ac:chgData name="Choi Sejin" userId="efd3b0402a218a70" providerId="LiveId" clId="{2B5FACB0-A32E-4365-8461-03D59A4DB4C5}" dt="2019-05-31T15:02:43.305" v="1032"/>
          <ac:spMkLst>
            <pc:docMk/>
            <pc:sldMk cId="2434005128" sldId="264"/>
            <ac:spMk id="12" creationId="{46C2E80F-49A6-4372-B103-219D417A55ED}"/>
          </ac:spMkLst>
        </pc:spChg>
        <pc:graphicFrameChg chg="mod">
          <ac:chgData name="Choi Sejin" userId="efd3b0402a218a70" providerId="LiveId" clId="{2B5FACB0-A32E-4365-8461-03D59A4DB4C5}" dt="2019-05-31T15:58:36.465" v="2637" actId="20577"/>
          <ac:graphicFrameMkLst>
            <pc:docMk/>
            <pc:sldMk cId="2434005128" sldId="264"/>
            <ac:graphicFrameMk id="13" creationId="{F24337E9-0555-425D-B4DE-560C74135BE9}"/>
          </ac:graphicFrameMkLst>
        </pc:graphicFrameChg>
      </pc:sldChg>
      <pc:sldChg chg="modSp add">
        <pc:chgData name="Choi Sejin" userId="efd3b0402a218a70" providerId="LiveId" clId="{2B5FACB0-A32E-4365-8461-03D59A4DB4C5}" dt="2019-06-01T15:59:09.534" v="4353" actId="207"/>
        <pc:sldMkLst>
          <pc:docMk/>
          <pc:sldMk cId="1406406331" sldId="265"/>
        </pc:sldMkLst>
        <pc:spChg chg="mod">
          <ac:chgData name="Choi Sejin" userId="efd3b0402a218a70" providerId="LiveId" clId="{2B5FACB0-A32E-4365-8461-03D59A4DB4C5}" dt="2019-06-01T15:59:00.446" v="4350" actId="2711"/>
          <ac:spMkLst>
            <pc:docMk/>
            <pc:sldMk cId="1406406331" sldId="265"/>
            <ac:spMk id="2" creationId="{FD9D68F6-B9F0-4B0B-AA00-4EFBEFE7C5F3}"/>
          </ac:spMkLst>
        </pc:spChg>
        <pc:spChg chg="mod">
          <ac:chgData name="Choi Sejin" userId="efd3b0402a218a70" providerId="LiveId" clId="{2B5FACB0-A32E-4365-8461-03D59A4DB4C5}" dt="2019-06-01T15:59:09.534" v="4353" actId="207"/>
          <ac:spMkLst>
            <pc:docMk/>
            <pc:sldMk cId="1406406331" sldId="265"/>
            <ac:spMk id="3" creationId="{4EE151D9-7982-4AB9-A9C1-1A19D1E7DE1F}"/>
          </ac:spMkLst>
        </pc:spChg>
      </pc:sldChg>
      <pc:sldChg chg="addSp delSp add del setBg delDesignElem">
        <pc:chgData name="Choi Sejin" userId="efd3b0402a218a70" providerId="LiveId" clId="{2B5FACB0-A32E-4365-8461-03D59A4DB4C5}" dt="2019-05-31T15:12:05.437" v="1526"/>
        <pc:sldMkLst>
          <pc:docMk/>
          <pc:sldMk cId="3426144446" sldId="265"/>
        </pc:sldMkLst>
        <pc:spChg chg="add del">
          <ac:chgData name="Choi Sejin" userId="efd3b0402a218a70" providerId="LiveId" clId="{2B5FACB0-A32E-4365-8461-03D59A4DB4C5}" dt="2019-05-31T15:12:05.437" v="1526"/>
          <ac:spMkLst>
            <pc:docMk/>
            <pc:sldMk cId="3426144446" sldId="265"/>
            <ac:spMk id="12" creationId="{46C2E80F-49A6-4372-B103-219D417A55ED}"/>
          </ac:spMkLst>
        </pc:spChg>
      </pc:sldChg>
      <pc:sldChg chg="delSp modSp add del setBg delDesignElem">
        <pc:chgData name="Choi Sejin" userId="efd3b0402a218a70" providerId="LiveId" clId="{2B5FACB0-A32E-4365-8461-03D59A4DB4C5}" dt="2019-05-31T15:57:19.230" v="2561" actId="2696"/>
        <pc:sldMkLst>
          <pc:docMk/>
          <pc:sldMk cId="1757772183" sldId="266"/>
        </pc:sldMkLst>
        <pc:spChg chg="mod">
          <ac:chgData name="Choi Sejin" userId="efd3b0402a218a70" providerId="LiveId" clId="{2B5FACB0-A32E-4365-8461-03D59A4DB4C5}" dt="2019-05-31T15:56:49.232" v="2555" actId="20577"/>
          <ac:spMkLst>
            <pc:docMk/>
            <pc:sldMk cId="1757772183" sldId="266"/>
            <ac:spMk id="3" creationId="{4EE151D9-7982-4AB9-A9C1-1A19D1E7DE1F}"/>
          </ac:spMkLst>
        </pc:spChg>
        <pc:spChg chg="del">
          <ac:chgData name="Choi Sejin" userId="efd3b0402a218a70" providerId="LiveId" clId="{2B5FACB0-A32E-4365-8461-03D59A4DB4C5}" dt="2019-05-31T15:51:23.556" v="2065"/>
          <ac:spMkLst>
            <pc:docMk/>
            <pc:sldMk cId="1757772183" sldId="266"/>
            <ac:spMk id="12" creationId="{46C2E80F-49A6-4372-B103-219D417A55ED}"/>
          </ac:spMkLst>
        </pc:spChg>
      </pc:sldChg>
      <pc:sldChg chg="modSp add">
        <pc:chgData name="Choi Sejin" userId="efd3b0402a218a70" providerId="LiveId" clId="{2B5FACB0-A32E-4365-8461-03D59A4DB4C5}" dt="2019-06-01T15:59:20.982" v="4356" actId="207"/>
        <pc:sldMkLst>
          <pc:docMk/>
          <pc:sldMk cId="1137790011" sldId="267"/>
        </pc:sldMkLst>
        <pc:spChg chg="mod">
          <ac:chgData name="Choi Sejin" userId="efd3b0402a218a70" providerId="LiveId" clId="{2B5FACB0-A32E-4365-8461-03D59A4DB4C5}" dt="2019-06-01T15:59:15.824" v="4354" actId="2711"/>
          <ac:spMkLst>
            <pc:docMk/>
            <pc:sldMk cId="1137790011" sldId="267"/>
            <ac:spMk id="2" creationId="{FD9D68F6-B9F0-4B0B-AA00-4EFBEFE7C5F3}"/>
          </ac:spMkLst>
        </pc:spChg>
        <pc:spChg chg="mod">
          <ac:chgData name="Choi Sejin" userId="efd3b0402a218a70" providerId="LiveId" clId="{2B5FACB0-A32E-4365-8461-03D59A4DB4C5}" dt="2019-06-01T15:59:20.982" v="4356" actId="207"/>
          <ac:spMkLst>
            <pc:docMk/>
            <pc:sldMk cId="1137790011" sldId="267"/>
            <ac:spMk id="3" creationId="{4EE151D9-7982-4AB9-A9C1-1A19D1E7DE1F}"/>
          </ac:spMkLst>
        </pc:spChg>
      </pc:sldChg>
      <pc:sldChg chg="addSp delSp add del setBg delDesignElem">
        <pc:chgData name="Choi Sejin" userId="efd3b0402a218a70" providerId="LiveId" clId="{2B5FACB0-A32E-4365-8461-03D59A4DB4C5}" dt="2019-05-31T15:58:54.533" v="2640"/>
        <pc:sldMkLst>
          <pc:docMk/>
          <pc:sldMk cId="951805244" sldId="268"/>
        </pc:sldMkLst>
        <pc:spChg chg="add del">
          <ac:chgData name="Choi Sejin" userId="efd3b0402a218a70" providerId="LiveId" clId="{2B5FACB0-A32E-4365-8461-03D59A4DB4C5}" dt="2019-05-31T15:58:54.533" v="2640"/>
          <ac:spMkLst>
            <pc:docMk/>
            <pc:sldMk cId="951805244" sldId="268"/>
            <ac:spMk id="30" creationId="{46C2E80F-49A6-4372-B103-219D417A55ED}"/>
          </ac:spMkLst>
        </pc:spChg>
      </pc:sldChg>
      <pc:sldChg chg="addSp delSp modSp add">
        <pc:chgData name="Choi Sejin" userId="efd3b0402a218a70" providerId="LiveId" clId="{2B5FACB0-A32E-4365-8461-03D59A4DB4C5}" dt="2019-06-01T15:58:18.399" v="4344" actId="2711"/>
        <pc:sldMkLst>
          <pc:docMk/>
          <pc:sldMk cId="2733663404" sldId="268"/>
        </pc:sldMkLst>
        <pc:spChg chg="mod">
          <ac:chgData name="Choi Sejin" userId="efd3b0402a218a70" providerId="LiveId" clId="{2B5FACB0-A32E-4365-8461-03D59A4DB4C5}" dt="2019-06-01T15:57:58.830" v="4340" actId="2711"/>
          <ac:spMkLst>
            <pc:docMk/>
            <pc:sldMk cId="2733663404" sldId="268"/>
            <ac:spMk id="2" creationId="{AB42CB98-3C37-4325-B672-0E8B673AA3B4}"/>
          </ac:spMkLst>
        </pc:spChg>
        <pc:spChg chg="add del mod">
          <ac:chgData name="Choi Sejin" userId="efd3b0402a218a70" providerId="LiveId" clId="{2B5FACB0-A32E-4365-8461-03D59A4DB4C5}" dt="2019-05-31T15:59:16.528" v="2646" actId="478"/>
          <ac:spMkLst>
            <pc:docMk/>
            <pc:sldMk cId="2733663404" sldId="268"/>
            <ac:spMk id="3" creationId="{78DC1729-A265-489A-B6B8-6A8BF9EB902D}"/>
          </ac:spMkLst>
        </pc:spChg>
        <pc:spChg chg="add">
          <ac:chgData name="Choi Sejin" userId="efd3b0402a218a70" providerId="LiveId" clId="{2B5FACB0-A32E-4365-8461-03D59A4DB4C5}" dt="2019-05-31T15:59:04.372" v="2643"/>
          <ac:spMkLst>
            <pc:docMk/>
            <pc:sldMk cId="2733663404" sldId="268"/>
            <ac:spMk id="6" creationId="{FE795BE4-835C-4F27-B659-3C564D6A26E0}"/>
          </ac:spMkLst>
        </pc:spChg>
        <pc:spChg chg="add">
          <ac:chgData name="Choi Sejin" userId="efd3b0402a218a70" providerId="LiveId" clId="{2B5FACB0-A32E-4365-8461-03D59A4DB4C5}" dt="2019-05-31T15:59:08.141" v="2644"/>
          <ac:spMkLst>
            <pc:docMk/>
            <pc:sldMk cId="2733663404" sldId="268"/>
            <ac:spMk id="7" creationId="{06CC2068-09BB-412D-BDD2-9AA68E070AA6}"/>
          </ac:spMkLst>
        </pc:spChg>
        <pc:graphicFrameChg chg="add mod">
          <ac:chgData name="Choi Sejin" userId="efd3b0402a218a70" providerId="LiveId" clId="{2B5FACB0-A32E-4365-8461-03D59A4DB4C5}" dt="2019-06-01T15:58:18.399" v="4344" actId="2711"/>
          <ac:graphicFrameMkLst>
            <pc:docMk/>
            <pc:sldMk cId="2733663404" sldId="268"/>
            <ac:graphicFrameMk id="8" creationId="{157D51B2-350C-4EFE-BEA2-06F884081045}"/>
          </ac:graphicFrameMkLst>
        </pc:graphicFrameChg>
        <pc:graphicFrameChg chg="del">
          <ac:chgData name="Choi Sejin" userId="efd3b0402a218a70" providerId="LiveId" clId="{2B5FACB0-A32E-4365-8461-03D59A4DB4C5}" dt="2019-05-31T15:59:03.369" v="2642" actId="478"/>
          <ac:graphicFrameMkLst>
            <pc:docMk/>
            <pc:sldMk cId="2733663404" sldId="268"/>
            <ac:graphicFrameMk id="23" creationId="{74571E52-4AE9-4D56-A045-F5C800357AEE}"/>
          </ac:graphicFrameMkLst>
        </pc:graphicFrameChg>
      </pc:sldChg>
      <pc:sldChg chg="delSp modSp add del setBg delDesignElem">
        <pc:chgData name="Choi Sejin" userId="efd3b0402a218a70" providerId="LiveId" clId="{2B5FACB0-A32E-4365-8461-03D59A4DB4C5}" dt="2019-06-01T15:46:05.728" v="4092" actId="2696"/>
        <pc:sldMkLst>
          <pc:docMk/>
          <pc:sldMk cId="1537452107" sldId="269"/>
        </pc:sldMkLst>
        <pc:spChg chg="mod">
          <ac:chgData name="Choi Sejin" userId="efd3b0402a218a70" providerId="LiveId" clId="{2B5FACB0-A32E-4365-8461-03D59A4DB4C5}" dt="2019-06-01T15:44:06.877" v="4058" actId="20577"/>
          <ac:spMkLst>
            <pc:docMk/>
            <pc:sldMk cId="1537452107" sldId="269"/>
            <ac:spMk id="2" creationId="{FD9D68F6-B9F0-4B0B-AA00-4EFBEFE7C5F3}"/>
          </ac:spMkLst>
        </pc:spChg>
        <pc:spChg chg="del">
          <ac:chgData name="Choi Sejin" userId="efd3b0402a218a70" providerId="LiveId" clId="{2B5FACB0-A32E-4365-8461-03D59A4DB4C5}" dt="2019-06-01T15:12:15.193" v="3201"/>
          <ac:spMkLst>
            <pc:docMk/>
            <pc:sldMk cId="1537452107" sldId="269"/>
            <ac:spMk id="12" creationId="{46C2E80F-49A6-4372-B103-219D417A55ED}"/>
          </ac:spMkLst>
        </pc:spChg>
      </pc:sldChg>
      <pc:sldChg chg="add del">
        <pc:chgData name="Choi Sejin" userId="efd3b0402a218a70" providerId="LiveId" clId="{2B5FACB0-A32E-4365-8461-03D59A4DB4C5}" dt="2019-06-01T15:46:07.770" v="4093" actId="2696"/>
        <pc:sldMkLst>
          <pc:docMk/>
          <pc:sldMk cId="3517331529" sldId="270"/>
        </pc:sldMkLst>
      </pc:sldChg>
      <pc:sldChg chg="addSp delSp modSp add">
        <pc:chgData name="Choi Sejin" userId="efd3b0402a218a70" providerId="LiveId" clId="{2B5FACB0-A32E-4365-8461-03D59A4DB4C5}" dt="2019-06-01T16:00:02.596" v="4364" actId="2711"/>
        <pc:sldMkLst>
          <pc:docMk/>
          <pc:sldMk cId="1261851965" sldId="271"/>
        </pc:sldMkLst>
        <pc:spChg chg="mod">
          <ac:chgData name="Choi Sejin" userId="efd3b0402a218a70" providerId="LiveId" clId="{2B5FACB0-A32E-4365-8461-03D59A4DB4C5}" dt="2019-06-01T15:59:59.426" v="4363" actId="2711"/>
          <ac:spMkLst>
            <pc:docMk/>
            <pc:sldMk cId="1261851965" sldId="271"/>
            <ac:spMk id="2" creationId="{FD9D68F6-B9F0-4B0B-AA00-4EFBEFE7C5F3}"/>
          </ac:spMkLst>
        </pc:spChg>
        <pc:spChg chg="del">
          <ac:chgData name="Choi Sejin" userId="efd3b0402a218a70" providerId="LiveId" clId="{2B5FACB0-A32E-4365-8461-03D59A4DB4C5}" dt="2019-06-01T15:45:05.989" v="4064" actId="478"/>
          <ac:spMkLst>
            <pc:docMk/>
            <pc:sldMk cId="1261851965" sldId="271"/>
            <ac:spMk id="6" creationId="{6BD32931-F0A3-4EE1-ACDC-0B983909C3E5}"/>
          </ac:spMkLst>
        </pc:spChg>
        <pc:spChg chg="del">
          <ac:chgData name="Choi Sejin" userId="efd3b0402a218a70" providerId="LiveId" clId="{2B5FACB0-A32E-4365-8461-03D59A4DB4C5}" dt="2019-06-01T15:45:05.989" v="4064" actId="478"/>
          <ac:spMkLst>
            <pc:docMk/>
            <pc:sldMk cId="1261851965" sldId="271"/>
            <ac:spMk id="9" creationId="{CF292204-93F4-4305-B963-6C782B4859F0}"/>
          </ac:spMkLst>
        </pc:spChg>
        <pc:spChg chg="del">
          <ac:chgData name="Choi Sejin" userId="efd3b0402a218a70" providerId="LiveId" clId="{2B5FACB0-A32E-4365-8461-03D59A4DB4C5}" dt="2019-06-01T15:45:05.989" v="4064" actId="478"/>
          <ac:spMkLst>
            <pc:docMk/>
            <pc:sldMk cId="1261851965" sldId="271"/>
            <ac:spMk id="10" creationId="{C7772136-250D-4A5D-9A49-A6B782E8A306}"/>
          </ac:spMkLst>
        </pc:spChg>
        <pc:spChg chg="del">
          <ac:chgData name="Choi Sejin" userId="efd3b0402a218a70" providerId="LiveId" clId="{2B5FACB0-A32E-4365-8461-03D59A4DB4C5}" dt="2019-06-01T15:45:05.989" v="4064" actId="478"/>
          <ac:spMkLst>
            <pc:docMk/>
            <pc:sldMk cId="1261851965" sldId="271"/>
            <ac:spMk id="11" creationId="{2F0D45E1-E8E8-4E10-8221-503601C27A05}"/>
          </ac:spMkLst>
        </pc:spChg>
        <pc:spChg chg="del">
          <ac:chgData name="Choi Sejin" userId="efd3b0402a218a70" providerId="LiveId" clId="{2B5FACB0-A32E-4365-8461-03D59A4DB4C5}" dt="2019-06-01T15:45:05.989" v="4064" actId="478"/>
          <ac:spMkLst>
            <pc:docMk/>
            <pc:sldMk cId="1261851965" sldId="271"/>
            <ac:spMk id="13" creationId="{9E6F5604-259B-46B5-8485-1A14DCF5C021}"/>
          </ac:spMkLst>
        </pc:spChg>
        <pc:spChg chg="del">
          <ac:chgData name="Choi Sejin" userId="efd3b0402a218a70" providerId="LiveId" clId="{2B5FACB0-A32E-4365-8461-03D59A4DB4C5}" dt="2019-06-01T15:45:05.989" v="4064" actId="478"/>
          <ac:spMkLst>
            <pc:docMk/>
            <pc:sldMk cId="1261851965" sldId="271"/>
            <ac:spMk id="14" creationId="{5525E984-DB88-4109-801C-CB6FF9E4C7A3}"/>
          </ac:spMkLst>
        </pc:spChg>
        <pc:spChg chg="del">
          <ac:chgData name="Choi Sejin" userId="efd3b0402a218a70" providerId="LiveId" clId="{2B5FACB0-A32E-4365-8461-03D59A4DB4C5}" dt="2019-06-01T15:45:05.989" v="4064" actId="478"/>
          <ac:spMkLst>
            <pc:docMk/>
            <pc:sldMk cId="1261851965" sldId="271"/>
            <ac:spMk id="15" creationId="{6CCD0007-3F1A-4D4A-A8C3-92E6D69D5904}"/>
          </ac:spMkLst>
        </pc:spChg>
        <pc:spChg chg="del">
          <ac:chgData name="Choi Sejin" userId="efd3b0402a218a70" providerId="LiveId" clId="{2B5FACB0-A32E-4365-8461-03D59A4DB4C5}" dt="2019-06-01T15:45:07.737" v="4066" actId="478"/>
          <ac:spMkLst>
            <pc:docMk/>
            <pc:sldMk cId="1261851965" sldId="271"/>
            <ac:spMk id="16" creationId="{93509DEC-4F2D-46D6-B027-BFDA249DE76F}"/>
          </ac:spMkLst>
        </pc:spChg>
        <pc:spChg chg="add mod">
          <ac:chgData name="Choi Sejin" userId="efd3b0402a218a70" providerId="LiveId" clId="{2B5FACB0-A32E-4365-8461-03D59A4DB4C5}" dt="2019-06-01T15:45:14.909" v="4070" actId="1076"/>
          <ac:spMkLst>
            <pc:docMk/>
            <pc:sldMk cId="1261851965" sldId="271"/>
            <ac:spMk id="18" creationId="{82B9BECE-65A2-4D44-BE5C-81D9411ABB43}"/>
          </ac:spMkLst>
        </pc:spChg>
        <pc:spChg chg="add mod">
          <ac:chgData name="Choi Sejin" userId="efd3b0402a218a70" providerId="LiveId" clId="{2B5FACB0-A32E-4365-8461-03D59A4DB4C5}" dt="2019-06-01T15:45:14.909" v="4070" actId="1076"/>
          <ac:spMkLst>
            <pc:docMk/>
            <pc:sldMk cId="1261851965" sldId="271"/>
            <ac:spMk id="19" creationId="{66FACA70-73CE-4568-86F4-9E6C85019620}"/>
          </ac:spMkLst>
        </pc:spChg>
        <pc:spChg chg="add mod">
          <ac:chgData name="Choi Sejin" userId="efd3b0402a218a70" providerId="LiveId" clId="{2B5FACB0-A32E-4365-8461-03D59A4DB4C5}" dt="2019-06-01T15:45:14.909" v="4070" actId="1076"/>
          <ac:spMkLst>
            <pc:docMk/>
            <pc:sldMk cId="1261851965" sldId="271"/>
            <ac:spMk id="20" creationId="{DE3273BD-BD46-4157-9B41-21DDAB3FBC2A}"/>
          </ac:spMkLst>
        </pc:spChg>
        <pc:spChg chg="add mod">
          <ac:chgData name="Choi Sejin" userId="efd3b0402a218a70" providerId="LiveId" clId="{2B5FACB0-A32E-4365-8461-03D59A4DB4C5}" dt="2019-06-01T16:00:02.596" v="4364" actId="2711"/>
          <ac:spMkLst>
            <pc:docMk/>
            <pc:sldMk cId="1261851965" sldId="271"/>
            <ac:spMk id="21" creationId="{7852D3E7-6EC5-474B-A354-E8ECAC90523C}"/>
          </ac:spMkLst>
        </pc:spChg>
        <pc:picChg chg="del">
          <ac:chgData name="Choi Sejin" userId="efd3b0402a218a70" providerId="LiveId" clId="{2B5FACB0-A32E-4365-8461-03D59A4DB4C5}" dt="2019-06-01T15:45:06.707" v="4065" actId="478"/>
          <ac:picMkLst>
            <pc:docMk/>
            <pc:sldMk cId="1261851965" sldId="271"/>
            <ac:picMk id="3" creationId="{372E3B21-3DAE-4FAB-963A-6D1CD0DCE0C1}"/>
          </ac:picMkLst>
        </pc:picChg>
        <pc:picChg chg="add mod">
          <ac:chgData name="Choi Sejin" userId="efd3b0402a218a70" providerId="LiveId" clId="{2B5FACB0-A32E-4365-8461-03D59A4DB4C5}" dt="2019-06-01T15:45:14.909" v="4070" actId="1076"/>
          <ac:picMkLst>
            <pc:docMk/>
            <pc:sldMk cId="1261851965" sldId="271"/>
            <ac:picMk id="17" creationId="{7CCBA6C3-9732-4A5D-B1B1-B7722E8B3D70}"/>
          </ac:picMkLst>
        </pc:picChg>
      </pc:sldChg>
      <pc:sldChg chg="addSp delSp add del setBg delDesignElem">
        <pc:chgData name="Choi Sejin" userId="efd3b0402a218a70" providerId="LiveId" clId="{2B5FACB0-A32E-4365-8461-03D59A4DB4C5}" dt="2019-06-01T15:44:47.939" v="4062"/>
        <pc:sldMkLst>
          <pc:docMk/>
          <pc:sldMk cId="2362932525" sldId="271"/>
        </pc:sldMkLst>
        <pc:spChg chg="add del">
          <ac:chgData name="Choi Sejin" userId="efd3b0402a218a70" providerId="LiveId" clId="{2B5FACB0-A32E-4365-8461-03D59A4DB4C5}" dt="2019-06-01T15:44:47.939" v="4062"/>
          <ac:spMkLst>
            <pc:docMk/>
            <pc:sldMk cId="2362932525" sldId="271"/>
            <ac:spMk id="12" creationId="{46C2E80F-49A6-4372-B103-219D417A55ED}"/>
          </ac:spMkLst>
        </pc:spChg>
      </pc:sldChg>
      <pc:sldChg chg="addSp delSp modSp add del mod">
        <pc:chgData name="Choi Sejin" userId="efd3b0402a218a70" providerId="LiveId" clId="{2B5FACB0-A32E-4365-8461-03D59A4DB4C5}" dt="2019-06-01T16:02:29.265" v="4379" actId="2696"/>
        <pc:sldMkLst>
          <pc:docMk/>
          <pc:sldMk cId="2353174198" sldId="272"/>
        </pc:sldMkLst>
        <pc:spChg chg="mod">
          <ac:chgData name="Choi Sejin" userId="efd3b0402a218a70" providerId="LiveId" clId="{2B5FACB0-A32E-4365-8461-03D59A4DB4C5}" dt="2019-06-01T16:00:07.821" v="4365" actId="2711"/>
          <ac:spMkLst>
            <pc:docMk/>
            <pc:sldMk cId="2353174198" sldId="272"/>
            <ac:spMk id="2" creationId="{FD9D68F6-B9F0-4B0B-AA00-4EFBEFE7C5F3}"/>
          </ac:spMkLst>
        </pc:spChg>
        <pc:spChg chg="add mod">
          <ac:chgData name="Choi Sejin" userId="efd3b0402a218a70" providerId="LiveId" clId="{2B5FACB0-A32E-4365-8461-03D59A4DB4C5}" dt="2019-06-01T16:00:12.187" v="4366" actId="2711"/>
          <ac:spMkLst>
            <pc:docMk/>
            <pc:sldMk cId="2353174198" sldId="272"/>
            <ac:spMk id="13" creationId="{A90B720A-2BDA-4918-AB2F-0E1EE3E0F5BC}"/>
          </ac:spMkLst>
        </pc:spChg>
        <pc:spChg chg="del">
          <ac:chgData name="Choi Sejin" userId="efd3b0402a218a70" providerId="LiveId" clId="{2B5FACB0-A32E-4365-8461-03D59A4DB4C5}" dt="2019-06-01T15:46:21.368" v="4111" actId="478"/>
          <ac:spMkLst>
            <pc:docMk/>
            <pc:sldMk cId="2353174198" sldId="272"/>
            <ac:spMk id="18" creationId="{82B9BECE-65A2-4D44-BE5C-81D9411ABB43}"/>
          </ac:spMkLst>
        </pc:spChg>
        <pc:spChg chg="del">
          <ac:chgData name="Choi Sejin" userId="efd3b0402a218a70" providerId="LiveId" clId="{2B5FACB0-A32E-4365-8461-03D59A4DB4C5}" dt="2019-06-01T15:46:21.368" v="4111" actId="478"/>
          <ac:spMkLst>
            <pc:docMk/>
            <pc:sldMk cId="2353174198" sldId="272"/>
            <ac:spMk id="19" creationId="{66FACA70-73CE-4568-86F4-9E6C85019620}"/>
          </ac:spMkLst>
        </pc:spChg>
        <pc:spChg chg="del">
          <ac:chgData name="Choi Sejin" userId="efd3b0402a218a70" providerId="LiveId" clId="{2B5FACB0-A32E-4365-8461-03D59A4DB4C5}" dt="2019-06-01T15:46:21.368" v="4111" actId="478"/>
          <ac:spMkLst>
            <pc:docMk/>
            <pc:sldMk cId="2353174198" sldId="272"/>
            <ac:spMk id="20" creationId="{DE3273BD-BD46-4157-9B41-21DDAB3FBC2A}"/>
          </ac:spMkLst>
        </pc:spChg>
        <pc:spChg chg="del">
          <ac:chgData name="Choi Sejin" userId="efd3b0402a218a70" providerId="LiveId" clId="{2B5FACB0-A32E-4365-8461-03D59A4DB4C5}" dt="2019-06-01T15:46:23.627" v="4112" actId="478"/>
          <ac:spMkLst>
            <pc:docMk/>
            <pc:sldMk cId="2353174198" sldId="272"/>
            <ac:spMk id="21" creationId="{7852D3E7-6EC5-474B-A354-E8ECAC90523C}"/>
          </ac:spMkLst>
        </pc:spChg>
        <pc:graphicFrameChg chg="add mod">
          <ac:chgData name="Choi Sejin" userId="efd3b0402a218a70" providerId="LiveId" clId="{2B5FACB0-A32E-4365-8461-03D59A4DB4C5}" dt="2019-06-01T16:01:56.533" v="4372" actId="692"/>
          <ac:graphicFrameMkLst>
            <pc:docMk/>
            <pc:sldMk cId="2353174198" sldId="272"/>
            <ac:graphicFrameMk id="5" creationId="{45B484EF-5E2C-4856-A03D-E2C9FA60BA50}"/>
          </ac:graphicFrameMkLst>
        </pc:graphicFrameChg>
        <pc:picChg chg="del">
          <ac:chgData name="Choi Sejin" userId="efd3b0402a218a70" providerId="LiveId" clId="{2B5FACB0-A32E-4365-8461-03D59A4DB4C5}" dt="2019-06-01T15:46:19.836" v="4110" actId="478"/>
          <ac:picMkLst>
            <pc:docMk/>
            <pc:sldMk cId="2353174198" sldId="272"/>
            <ac:picMk id="17" creationId="{7CCBA6C3-9732-4A5D-B1B1-B7722E8B3D70}"/>
          </ac:picMkLst>
        </pc:picChg>
      </pc:sldChg>
      <pc:sldChg chg="addSp delSp add del setBg delDesignElem">
        <pc:chgData name="Choi Sejin" userId="efd3b0402a218a70" providerId="LiveId" clId="{2B5FACB0-A32E-4365-8461-03D59A4DB4C5}" dt="2019-06-01T15:46:12.391" v="4096"/>
        <pc:sldMkLst>
          <pc:docMk/>
          <pc:sldMk cId="3017898452" sldId="272"/>
        </pc:sldMkLst>
        <pc:spChg chg="add del">
          <ac:chgData name="Choi Sejin" userId="efd3b0402a218a70" providerId="LiveId" clId="{2B5FACB0-A32E-4365-8461-03D59A4DB4C5}" dt="2019-06-01T15:46:12.391" v="4096"/>
          <ac:spMkLst>
            <pc:docMk/>
            <pc:sldMk cId="3017898452" sldId="272"/>
            <ac:spMk id="12" creationId="{46C2E80F-49A6-4372-B103-219D417A55ED}"/>
          </ac:spMkLst>
        </pc:spChg>
      </pc:sldChg>
      <pc:sldChg chg="addSp delSp add del setBg delDesignElem">
        <pc:chgData name="Choi Sejin" userId="efd3b0402a218a70" providerId="LiveId" clId="{2B5FACB0-A32E-4365-8461-03D59A4DB4C5}" dt="2019-06-01T16:02:51.422" v="4387"/>
        <pc:sldMkLst>
          <pc:docMk/>
          <pc:sldMk cId="666354077" sldId="273"/>
        </pc:sldMkLst>
        <pc:spChg chg="add del">
          <ac:chgData name="Choi Sejin" userId="efd3b0402a218a70" providerId="LiveId" clId="{2B5FACB0-A32E-4365-8461-03D59A4DB4C5}" dt="2019-06-01T16:02:51.422" v="4387"/>
          <ac:spMkLst>
            <pc:docMk/>
            <pc:sldMk cId="666354077" sldId="273"/>
            <ac:spMk id="20" creationId="{C66F2F30-5DC0-44A0-BFA6-E12F46ED16DA}"/>
          </ac:spMkLst>
        </pc:spChg>
        <pc:spChg chg="add del">
          <ac:chgData name="Choi Sejin" userId="efd3b0402a218a70" providerId="LiveId" clId="{2B5FACB0-A32E-4365-8461-03D59A4DB4C5}" dt="2019-06-01T16:02:51.422" v="4387"/>
          <ac:spMkLst>
            <pc:docMk/>
            <pc:sldMk cId="666354077" sldId="273"/>
            <ac:spMk id="21" creationId="{85872F57-7F42-4F97-8391-DDC8D0054C03}"/>
          </ac:spMkLst>
        </pc:spChg>
        <pc:spChg chg="add del">
          <ac:chgData name="Choi Sejin" userId="efd3b0402a218a70" providerId="LiveId" clId="{2B5FACB0-A32E-4365-8461-03D59A4DB4C5}" dt="2019-06-01T16:02:51.422" v="4387"/>
          <ac:spMkLst>
            <pc:docMk/>
            <pc:sldMk cId="666354077" sldId="273"/>
            <ac:spMk id="22" creationId="{04DC2037-48A0-4F22-B9D4-8EAEBC780AB4}"/>
          </ac:spMkLst>
        </pc:spChg>
        <pc:spChg chg="add del">
          <ac:chgData name="Choi Sejin" userId="efd3b0402a218a70" providerId="LiveId" clId="{2B5FACB0-A32E-4365-8461-03D59A4DB4C5}" dt="2019-06-01T16:02:51.422" v="4387"/>
          <ac:spMkLst>
            <pc:docMk/>
            <pc:sldMk cId="666354077" sldId="273"/>
            <ac:spMk id="23" creationId="{0006CBFD-ADA0-43D1-9332-9C34CA1C76ED}"/>
          </ac:spMkLst>
        </pc:spChg>
        <pc:spChg chg="add del">
          <ac:chgData name="Choi Sejin" userId="efd3b0402a218a70" providerId="LiveId" clId="{2B5FACB0-A32E-4365-8461-03D59A4DB4C5}" dt="2019-06-01T16:02:51.422" v="4387"/>
          <ac:spMkLst>
            <pc:docMk/>
            <pc:sldMk cId="666354077" sldId="273"/>
            <ac:spMk id="24" creationId="{2B931666-F28F-45F3-A074-66D2272D580B}"/>
          </ac:spMkLst>
        </pc:spChg>
      </pc:sldChg>
      <pc:sldChg chg="addSp delSp add del setBg delDesignElem">
        <pc:chgData name="Choi Sejin" userId="efd3b0402a218a70" providerId="LiveId" clId="{2B5FACB0-A32E-4365-8461-03D59A4DB4C5}" dt="2019-06-01T16:02:45.030" v="4384"/>
        <pc:sldMkLst>
          <pc:docMk/>
          <pc:sldMk cId="2022031453" sldId="273"/>
        </pc:sldMkLst>
        <pc:spChg chg="add del">
          <ac:chgData name="Choi Sejin" userId="efd3b0402a218a70" providerId="LiveId" clId="{2B5FACB0-A32E-4365-8461-03D59A4DB4C5}" dt="2019-06-01T16:02:45.030" v="4384"/>
          <ac:spMkLst>
            <pc:docMk/>
            <pc:sldMk cId="2022031453" sldId="273"/>
            <ac:spMk id="12" creationId="{46C2E80F-49A6-4372-B103-219D417A55ED}"/>
          </ac:spMkLst>
        </pc:spChg>
      </pc:sldChg>
      <pc:sldChg chg="modSp add">
        <pc:chgData name="Choi Sejin" userId="efd3b0402a218a70" providerId="LiveId" clId="{2B5FACB0-A32E-4365-8461-03D59A4DB4C5}" dt="2019-06-01T16:03:43.520" v="4444" actId="1076"/>
        <pc:sldMkLst>
          <pc:docMk/>
          <pc:sldMk cId="2462990748" sldId="273"/>
        </pc:sldMkLst>
        <pc:spChg chg="mod">
          <ac:chgData name="Choi Sejin" userId="efd3b0402a218a70" providerId="LiveId" clId="{2B5FACB0-A32E-4365-8461-03D59A4DB4C5}" dt="2019-06-01T16:03:01.776" v="4391" actId="20577"/>
          <ac:spMkLst>
            <pc:docMk/>
            <pc:sldMk cId="2462990748" sldId="273"/>
            <ac:spMk id="2" creationId="{EA84655B-3EB3-4305-A62F-0943591DF554}"/>
          </ac:spMkLst>
        </pc:spChg>
        <pc:spChg chg="mod">
          <ac:chgData name="Choi Sejin" userId="efd3b0402a218a70" providerId="LiveId" clId="{2B5FACB0-A32E-4365-8461-03D59A4DB4C5}" dt="2019-06-01T16:03:43.520" v="4444" actId="1076"/>
          <ac:spMkLst>
            <pc:docMk/>
            <pc:sldMk cId="2462990748" sldId="273"/>
            <ac:spMk id="17" creationId="{57A4A36E-C47C-45EB-AE12-4C5905949C60}"/>
          </ac:spMkLst>
        </pc:spChg>
      </pc:sldChg>
      <pc:sldChg chg="delSp add del setBg delDesignElem">
        <pc:chgData name="Choi Sejin" userId="efd3b0402a218a70" providerId="LiveId" clId="{2B5FACB0-A32E-4365-8461-03D59A4DB4C5}" dt="2019-06-01T16:02:32.130" v="4381" actId="2696"/>
        <pc:sldMkLst>
          <pc:docMk/>
          <pc:sldMk cId="4113285898" sldId="273"/>
        </pc:sldMkLst>
        <pc:spChg chg="del">
          <ac:chgData name="Choi Sejin" userId="efd3b0402a218a70" providerId="LiveId" clId="{2B5FACB0-A32E-4365-8461-03D59A4DB4C5}" dt="2019-06-01T16:02:13.506" v="4374"/>
          <ac:spMkLst>
            <pc:docMk/>
            <pc:sldMk cId="4113285898" sldId="273"/>
            <ac:spMk id="12" creationId="{46C2E80F-49A6-4372-B103-219D417A55ED}"/>
          </ac:spMkLst>
        </pc:spChg>
      </pc:sldChg>
      <pc:sldChg chg="add del">
        <pc:chgData name="Choi Sejin" userId="efd3b0402a218a70" providerId="LiveId" clId="{2B5FACB0-A32E-4365-8461-03D59A4DB4C5}" dt="2019-06-01T16:02:25.676" v="4376" actId="2696"/>
        <pc:sldMkLst>
          <pc:docMk/>
          <pc:sldMk cId="415504915" sldId="27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성능 그래프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성능 그래프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개선 전</c:v>
                </c:pt>
                <c:pt idx="1">
                  <c:v>1,2 적용</c:v>
                </c:pt>
                <c:pt idx="2">
                  <c:v>전부 적용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28.1</c:v>
                </c:pt>
                <c:pt idx="1">
                  <c:v>26.3</c:v>
                </c:pt>
                <c:pt idx="2">
                  <c:v>25.2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F1-41B1-9EEB-48BA17A2A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3695039"/>
        <c:axId val="171687567"/>
      </c:lineChart>
      <c:catAx>
        <c:axId val="2113695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스마일M" panose="02020600000000000000" pitchFamily="18" charset="-127"/>
                <a:cs typeface="+mn-cs"/>
              </a:defRPr>
            </a:pPr>
            <a:endParaRPr lang="ko-KR"/>
          </a:p>
        </c:txPr>
        <c:crossAx val="171687567"/>
        <c:crosses val="autoZero"/>
        <c:auto val="1"/>
        <c:lblAlgn val="ctr"/>
        <c:lblOffset val="100"/>
        <c:noMultiLvlLbl val="0"/>
      </c:catAx>
      <c:valAx>
        <c:axId val="171687567"/>
        <c:scaling>
          <c:orientation val="minMax"/>
          <c:min val="24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  <a:cs typeface="+mn-cs"/>
              </a:defRPr>
            </a:pPr>
            <a:endParaRPr lang="ko-KR"/>
          </a:p>
        </c:txPr>
        <c:crossAx val="2113695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스마일M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D8550-95DB-435C-B529-B0A8521427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F08F90-A3E2-4E8D-BFAD-28A0A330A369}">
      <dgm:prSet/>
      <dgm:spPr/>
      <dgm:t>
        <a:bodyPr/>
        <a:lstStyle/>
        <a:p>
          <a:r>
            <a:rPr lang="en-US" dirty="0">
              <a:latin typeface="a스마일B" panose="02020600000000000000" pitchFamily="18" charset="-127"/>
              <a:ea typeface="a스마일B" panose="02020600000000000000" pitchFamily="18" charset="-127"/>
            </a:rPr>
            <a:t>1. </a:t>
          </a:r>
          <a:r>
            <a:rPr lang="ko-KR" dirty="0">
              <a:latin typeface="a스마일B" panose="02020600000000000000" pitchFamily="18" charset="-127"/>
              <a:ea typeface="a스마일B" panose="02020600000000000000" pitchFamily="18" charset="-127"/>
            </a:rPr>
            <a:t>팀원 구성 및 역할</a:t>
          </a:r>
          <a:endParaRPr lang="en-US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4CC84B0F-B592-4B13-AC22-DE7FAE65ADB2}" type="parTrans" cxnId="{CD8A5A4D-A94F-44AC-8645-7213423F16F8}">
      <dgm:prSet/>
      <dgm:spPr/>
      <dgm:t>
        <a:bodyPr/>
        <a:lstStyle/>
        <a:p>
          <a:endParaRPr lang="en-US"/>
        </a:p>
      </dgm:t>
    </dgm:pt>
    <dgm:pt modelId="{31C16488-CF15-4E0E-BE21-99B998A678D1}" type="sibTrans" cxnId="{CD8A5A4D-A94F-44AC-8645-7213423F16F8}">
      <dgm:prSet/>
      <dgm:spPr/>
      <dgm:t>
        <a:bodyPr/>
        <a:lstStyle/>
        <a:p>
          <a:endParaRPr lang="en-US"/>
        </a:p>
      </dgm:t>
    </dgm:pt>
    <dgm:pt modelId="{36250469-8F79-4768-BE6F-567784F0ABAB}">
      <dgm:prSet/>
      <dgm:spPr/>
      <dgm:t>
        <a:bodyPr/>
        <a:lstStyle/>
        <a:p>
          <a:r>
            <a:rPr lang="en-US" dirty="0">
              <a:latin typeface="a스마일B" panose="02020600000000000000" pitchFamily="18" charset="-127"/>
              <a:ea typeface="a스마일B" panose="02020600000000000000" pitchFamily="18" charset="-127"/>
            </a:rPr>
            <a:t>2. </a:t>
          </a:r>
          <a:r>
            <a:rPr lang="ko-KR" dirty="0">
              <a:latin typeface="a스마일B" panose="02020600000000000000" pitchFamily="18" charset="-127"/>
              <a:ea typeface="a스마일B" panose="02020600000000000000" pitchFamily="18" charset="-127"/>
            </a:rPr>
            <a:t>구현 과정</a:t>
          </a:r>
          <a:endParaRPr lang="en-US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5D94ADC7-D83A-4CC5-B839-D419B47EF21D}" type="parTrans" cxnId="{B1882B51-9600-4F40-89D6-D449182EAAE9}">
      <dgm:prSet/>
      <dgm:spPr/>
      <dgm:t>
        <a:bodyPr/>
        <a:lstStyle/>
        <a:p>
          <a:endParaRPr lang="en-US"/>
        </a:p>
      </dgm:t>
    </dgm:pt>
    <dgm:pt modelId="{85F6AEA9-0067-4ABF-9054-758E57F0924C}" type="sibTrans" cxnId="{B1882B51-9600-4F40-89D6-D449182EAAE9}">
      <dgm:prSet/>
      <dgm:spPr/>
      <dgm:t>
        <a:bodyPr/>
        <a:lstStyle/>
        <a:p>
          <a:endParaRPr lang="en-US"/>
        </a:p>
      </dgm:t>
    </dgm:pt>
    <dgm:pt modelId="{C97F2257-30E7-4406-8DDA-734E091241EE}">
      <dgm:prSet/>
      <dgm:spPr/>
      <dgm:t>
        <a:bodyPr/>
        <a:lstStyle/>
        <a:p>
          <a:r>
            <a:rPr lang="en-US" dirty="0">
              <a:latin typeface="a스마일B" panose="02020600000000000000" pitchFamily="18" charset="-127"/>
              <a:ea typeface="a스마일B" panose="02020600000000000000" pitchFamily="18" charset="-127"/>
            </a:rPr>
            <a:t>3. </a:t>
          </a:r>
          <a:r>
            <a:rPr lang="ko-KR" dirty="0">
              <a:latin typeface="a스마일B" panose="02020600000000000000" pitchFamily="18" charset="-127"/>
              <a:ea typeface="a스마일B" panose="02020600000000000000" pitchFamily="18" charset="-127"/>
            </a:rPr>
            <a:t>웹 서버 작동 스크린 샷</a:t>
          </a:r>
          <a:endParaRPr lang="en-US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023113C4-F7BE-4AA1-944A-835B59662831}" type="parTrans" cxnId="{943D14B0-C12C-441E-96B5-CBBE965CDF27}">
      <dgm:prSet/>
      <dgm:spPr/>
      <dgm:t>
        <a:bodyPr/>
        <a:lstStyle/>
        <a:p>
          <a:endParaRPr lang="en-US"/>
        </a:p>
      </dgm:t>
    </dgm:pt>
    <dgm:pt modelId="{866E75CD-1CCC-4AAF-89CD-CCBB7E24A7A5}" type="sibTrans" cxnId="{943D14B0-C12C-441E-96B5-CBBE965CDF27}">
      <dgm:prSet/>
      <dgm:spPr/>
      <dgm:t>
        <a:bodyPr/>
        <a:lstStyle/>
        <a:p>
          <a:endParaRPr lang="en-US"/>
        </a:p>
      </dgm:t>
    </dgm:pt>
    <dgm:pt modelId="{34ED4D48-63B5-4EE6-97FC-4CD6A893F4EB}">
      <dgm:prSet/>
      <dgm:spPr/>
      <dgm:t>
        <a:bodyPr/>
        <a:lstStyle/>
        <a:p>
          <a:r>
            <a:rPr lang="en-US" dirty="0">
              <a:latin typeface="a스마일B" panose="02020600000000000000" pitchFamily="18" charset="-127"/>
              <a:ea typeface="a스마일B" panose="02020600000000000000" pitchFamily="18" charset="-127"/>
            </a:rPr>
            <a:t>4. </a:t>
          </a:r>
          <a:r>
            <a:rPr lang="ko-KR" dirty="0">
              <a:latin typeface="a스마일B" panose="02020600000000000000" pitchFamily="18" charset="-127"/>
              <a:ea typeface="a스마일B" panose="02020600000000000000" pitchFamily="18" charset="-127"/>
            </a:rPr>
            <a:t>성능 향상</a:t>
          </a:r>
          <a:endParaRPr lang="en-US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ADBB92A0-B17F-4C12-A788-FFA32E0C9C18}" type="parTrans" cxnId="{62BF4C14-189E-42E0-8005-1169D5AFEE47}">
      <dgm:prSet/>
      <dgm:spPr/>
      <dgm:t>
        <a:bodyPr/>
        <a:lstStyle/>
        <a:p>
          <a:endParaRPr lang="en-US"/>
        </a:p>
      </dgm:t>
    </dgm:pt>
    <dgm:pt modelId="{32558796-D653-4A53-827D-D4FE1F3FD70F}" type="sibTrans" cxnId="{62BF4C14-189E-42E0-8005-1169D5AFEE47}">
      <dgm:prSet/>
      <dgm:spPr/>
      <dgm:t>
        <a:bodyPr/>
        <a:lstStyle/>
        <a:p>
          <a:endParaRPr lang="en-US"/>
        </a:p>
      </dgm:t>
    </dgm:pt>
    <dgm:pt modelId="{58B7B50A-4E81-4549-9077-470B77F5E20D}" type="pres">
      <dgm:prSet presAssocID="{872D8550-95DB-435C-B529-B0A8521427FD}" presName="root" presStyleCnt="0">
        <dgm:presLayoutVars>
          <dgm:dir/>
          <dgm:resizeHandles val="exact"/>
        </dgm:presLayoutVars>
      </dgm:prSet>
      <dgm:spPr/>
    </dgm:pt>
    <dgm:pt modelId="{B655A8B4-9DB1-443B-A25F-A71FD9657D5D}" type="pres">
      <dgm:prSet presAssocID="{C8F08F90-A3E2-4E8D-BFAD-28A0A330A369}" presName="compNode" presStyleCnt="0"/>
      <dgm:spPr/>
    </dgm:pt>
    <dgm:pt modelId="{CBBD4345-EC83-47A4-B979-E81E7C8F8871}" type="pres">
      <dgm:prSet presAssocID="{C8F08F90-A3E2-4E8D-BFAD-28A0A330A369}" presName="bgRect" presStyleLbl="bgShp" presStyleIdx="0" presStyleCnt="4"/>
      <dgm:spPr/>
    </dgm:pt>
    <dgm:pt modelId="{B7161AEC-E45B-4BFF-A1BF-11F9283D37A1}" type="pres">
      <dgm:prSet presAssocID="{C8F08F90-A3E2-4E8D-BFAD-28A0A330A3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A93514D-EC00-45A5-857C-E510F99B00FC}" type="pres">
      <dgm:prSet presAssocID="{C8F08F90-A3E2-4E8D-BFAD-28A0A330A369}" presName="spaceRect" presStyleCnt="0"/>
      <dgm:spPr/>
    </dgm:pt>
    <dgm:pt modelId="{A9592DFF-8956-4E78-BE91-3254F25FB50E}" type="pres">
      <dgm:prSet presAssocID="{C8F08F90-A3E2-4E8D-BFAD-28A0A330A369}" presName="parTx" presStyleLbl="revTx" presStyleIdx="0" presStyleCnt="4">
        <dgm:presLayoutVars>
          <dgm:chMax val="0"/>
          <dgm:chPref val="0"/>
        </dgm:presLayoutVars>
      </dgm:prSet>
      <dgm:spPr/>
    </dgm:pt>
    <dgm:pt modelId="{80D713E1-8089-479B-A16C-372D20C4C663}" type="pres">
      <dgm:prSet presAssocID="{31C16488-CF15-4E0E-BE21-99B998A678D1}" presName="sibTrans" presStyleCnt="0"/>
      <dgm:spPr/>
    </dgm:pt>
    <dgm:pt modelId="{66E3E2D3-7536-47E2-9C92-F8EE92F3686D}" type="pres">
      <dgm:prSet presAssocID="{36250469-8F79-4768-BE6F-567784F0ABAB}" presName="compNode" presStyleCnt="0"/>
      <dgm:spPr/>
    </dgm:pt>
    <dgm:pt modelId="{FA4DDED9-0EDD-4511-A060-A4614A79B891}" type="pres">
      <dgm:prSet presAssocID="{36250469-8F79-4768-BE6F-567784F0ABAB}" presName="bgRect" presStyleLbl="bgShp" presStyleIdx="1" presStyleCnt="4"/>
      <dgm:spPr/>
    </dgm:pt>
    <dgm:pt modelId="{BB5EBB72-E51F-466C-A935-8A480A44872A}" type="pres">
      <dgm:prSet presAssocID="{36250469-8F79-4768-BE6F-567784F0AB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C802AB-F11A-45B0-B4F2-8A8178BCD4E7}" type="pres">
      <dgm:prSet presAssocID="{36250469-8F79-4768-BE6F-567784F0ABAB}" presName="spaceRect" presStyleCnt="0"/>
      <dgm:spPr/>
    </dgm:pt>
    <dgm:pt modelId="{B12CAAB5-C275-4CA4-8BEC-67002AB3F436}" type="pres">
      <dgm:prSet presAssocID="{36250469-8F79-4768-BE6F-567784F0ABAB}" presName="parTx" presStyleLbl="revTx" presStyleIdx="1" presStyleCnt="4">
        <dgm:presLayoutVars>
          <dgm:chMax val="0"/>
          <dgm:chPref val="0"/>
        </dgm:presLayoutVars>
      </dgm:prSet>
      <dgm:spPr/>
    </dgm:pt>
    <dgm:pt modelId="{9843B861-5A54-4D87-B0CB-90EDA73DDA1E}" type="pres">
      <dgm:prSet presAssocID="{85F6AEA9-0067-4ABF-9054-758E57F0924C}" presName="sibTrans" presStyleCnt="0"/>
      <dgm:spPr/>
    </dgm:pt>
    <dgm:pt modelId="{44BEEB30-3327-4BC2-82A5-57D85207683D}" type="pres">
      <dgm:prSet presAssocID="{C97F2257-30E7-4406-8DDA-734E091241EE}" presName="compNode" presStyleCnt="0"/>
      <dgm:spPr/>
    </dgm:pt>
    <dgm:pt modelId="{7BCDF0E5-9EC4-4834-A3BC-242303E49091}" type="pres">
      <dgm:prSet presAssocID="{C97F2257-30E7-4406-8DDA-734E091241EE}" presName="bgRect" presStyleLbl="bgShp" presStyleIdx="2" presStyleCnt="4"/>
      <dgm:spPr/>
    </dgm:pt>
    <dgm:pt modelId="{FC84E09D-F3AB-4AC8-AF15-1018D3AE3098}" type="pres">
      <dgm:prSet presAssocID="{C97F2257-30E7-4406-8DDA-734E091241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0A4D79F-1694-4E00-99B9-30BCA5C1432B}" type="pres">
      <dgm:prSet presAssocID="{C97F2257-30E7-4406-8DDA-734E091241EE}" presName="spaceRect" presStyleCnt="0"/>
      <dgm:spPr/>
    </dgm:pt>
    <dgm:pt modelId="{913F03B1-6B4C-4B1A-90BE-8CE731AE432B}" type="pres">
      <dgm:prSet presAssocID="{C97F2257-30E7-4406-8DDA-734E091241EE}" presName="parTx" presStyleLbl="revTx" presStyleIdx="2" presStyleCnt="4">
        <dgm:presLayoutVars>
          <dgm:chMax val="0"/>
          <dgm:chPref val="0"/>
        </dgm:presLayoutVars>
      </dgm:prSet>
      <dgm:spPr/>
    </dgm:pt>
    <dgm:pt modelId="{4EDFDC07-19EF-47CB-B1D0-023A0EC53330}" type="pres">
      <dgm:prSet presAssocID="{866E75CD-1CCC-4AAF-89CD-CCBB7E24A7A5}" presName="sibTrans" presStyleCnt="0"/>
      <dgm:spPr/>
    </dgm:pt>
    <dgm:pt modelId="{4AEBFBAB-DCE4-45FC-A80B-E2DCF42E6EDB}" type="pres">
      <dgm:prSet presAssocID="{34ED4D48-63B5-4EE6-97FC-4CD6A893F4EB}" presName="compNode" presStyleCnt="0"/>
      <dgm:spPr/>
    </dgm:pt>
    <dgm:pt modelId="{D4F970F9-EF84-42AF-960A-757D6E79FBD8}" type="pres">
      <dgm:prSet presAssocID="{34ED4D48-63B5-4EE6-97FC-4CD6A893F4EB}" presName="bgRect" presStyleLbl="bgShp" presStyleIdx="3" presStyleCnt="4"/>
      <dgm:spPr/>
    </dgm:pt>
    <dgm:pt modelId="{9DF624A5-D5E2-40A5-88B9-1554E17C4E10}" type="pres">
      <dgm:prSet presAssocID="{34ED4D48-63B5-4EE6-97FC-4CD6A893F4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38E5B64-D753-4329-8C1F-433F494CE4C6}" type="pres">
      <dgm:prSet presAssocID="{34ED4D48-63B5-4EE6-97FC-4CD6A893F4EB}" presName="spaceRect" presStyleCnt="0"/>
      <dgm:spPr/>
    </dgm:pt>
    <dgm:pt modelId="{86D97E1B-CFFD-4BC2-A3C0-55966A3880FA}" type="pres">
      <dgm:prSet presAssocID="{34ED4D48-63B5-4EE6-97FC-4CD6A893F4E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2BF4C14-189E-42E0-8005-1169D5AFEE47}" srcId="{872D8550-95DB-435C-B529-B0A8521427FD}" destId="{34ED4D48-63B5-4EE6-97FC-4CD6A893F4EB}" srcOrd="3" destOrd="0" parTransId="{ADBB92A0-B17F-4C12-A788-FFA32E0C9C18}" sibTransId="{32558796-D653-4A53-827D-D4FE1F3FD70F}"/>
    <dgm:cxn modelId="{8DFB8B1A-F27F-4330-95C4-ED111C53C2F0}" type="presOf" srcId="{C8F08F90-A3E2-4E8D-BFAD-28A0A330A369}" destId="{A9592DFF-8956-4E78-BE91-3254F25FB50E}" srcOrd="0" destOrd="0" presId="urn:microsoft.com/office/officeart/2018/2/layout/IconVerticalSolidList"/>
    <dgm:cxn modelId="{31852745-CD98-4C94-B30A-F21FE57860A2}" type="presOf" srcId="{34ED4D48-63B5-4EE6-97FC-4CD6A893F4EB}" destId="{86D97E1B-CFFD-4BC2-A3C0-55966A3880FA}" srcOrd="0" destOrd="0" presId="urn:microsoft.com/office/officeart/2018/2/layout/IconVerticalSolidList"/>
    <dgm:cxn modelId="{CD8A5A4D-A94F-44AC-8645-7213423F16F8}" srcId="{872D8550-95DB-435C-B529-B0A8521427FD}" destId="{C8F08F90-A3E2-4E8D-BFAD-28A0A330A369}" srcOrd="0" destOrd="0" parTransId="{4CC84B0F-B592-4B13-AC22-DE7FAE65ADB2}" sibTransId="{31C16488-CF15-4E0E-BE21-99B998A678D1}"/>
    <dgm:cxn modelId="{B1882B51-9600-4F40-89D6-D449182EAAE9}" srcId="{872D8550-95DB-435C-B529-B0A8521427FD}" destId="{36250469-8F79-4768-BE6F-567784F0ABAB}" srcOrd="1" destOrd="0" parTransId="{5D94ADC7-D83A-4CC5-B839-D419B47EF21D}" sibTransId="{85F6AEA9-0067-4ABF-9054-758E57F0924C}"/>
    <dgm:cxn modelId="{54BA4E71-B9B3-42AF-884A-9F29D5611136}" type="presOf" srcId="{C97F2257-30E7-4406-8DDA-734E091241EE}" destId="{913F03B1-6B4C-4B1A-90BE-8CE731AE432B}" srcOrd="0" destOrd="0" presId="urn:microsoft.com/office/officeart/2018/2/layout/IconVerticalSolidList"/>
    <dgm:cxn modelId="{D388228B-F914-4CA3-BEB7-A3C23894147E}" type="presOf" srcId="{872D8550-95DB-435C-B529-B0A8521427FD}" destId="{58B7B50A-4E81-4549-9077-470B77F5E20D}" srcOrd="0" destOrd="0" presId="urn:microsoft.com/office/officeart/2018/2/layout/IconVerticalSolidList"/>
    <dgm:cxn modelId="{943D14B0-C12C-441E-96B5-CBBE965CDF27}" srcId="{872D8550-95DB-435C-B529-B0A8521427FD}" destId="{C97F2257-30E7-4406-8DDA-734E091241EE}" srcOrd="2" destOrd="0" parTransId="{023113C4-F7BE-4AA1-944A-835B59662831}" sibTransId="{866E75CD-1CCC-4AAF-89CD-CCBB7E24A7A5}"/>
    <dgm:cxn modelId="{61BF3AC1-E57E-40C8-9EBC-73F03AF98A7B}" type="presOf" srcId="{36250469-8F79-4768-BE6F-567784F0ABAB}" destId="{B12CAAB5-C275-4CA4-8BEC-67002AB3F436}" srcOrd="0" destOrd="0" presId="urn:microsoft.com/office/officeart/2018/2/layout/IconVerticalSolidList"/>
    <dgm:cxn modelId="{D60D172E-4539-4079-9AE9-FA955A378D4B}" type="presParOf" srcId="{58B7B50A-4E81-4549-9077-470B77F5E20D}" destId="{B655A8B4-9DB1-443B-A25F-A71FD9657D5D}" srcOrd="0" destOrd="0" presId="urn:microsoft.com/office/officeart/2018/2/layout/IconVerticalSolidList"/>
    <dgm:cxn modelId="{02FDFB2D-E60E-4F51-A169-8CE9774366B2}" type="presParOf" srcId="{B655A8B4-9DB1-443B-A25F-A71FD9657D5D}" destId="{CBBD4345-EC83-47A4-B979-E81E7C8F8871}" srcOrd="0" destOrd="0" presId="urn:microsoft.com/office/officeart/2018/2/layout/IconVerticalSolidList"/>
    <dgm:cxn modelId="{5177BB35-F185-49AB-AB98-D91A6016993C}" type="presParOf" srcId="{B655A8B4-9DB1-443B-A25F-A71FD9657D5D}" destId="{B7161AEC-E45B-4BFF-A1BF-11F9283D37A1}" srcOrd="1" destOrd="0" presId="urn:microsoft.com/office/officeart/2018/2/layout/IconVerticalSolidList"/>
    <dgm:cxn modelId="{09CA8267-9262-4352-B1DA-D69BAB4FA8FF}" type="presParOf" srcId="{B655A8B4-9DB1-443B-A25F-A71FD9657D5D}" destId="{BA93514D-EC00-45A5-857C-E510F99B00FC}" srcOrd="2" destOrd="0" presId="urn:microsoft.com/office/officeart/2018/2/layout/IconVerticalSolidList"/>
    <dgm:cxn modelId="{7EC3B016-4CF5-43A8-9035-26C8D61AACDB}" type="presParOf" srcId="{B655A8B4-9DB1-443B-A25F-A71FD9657D5D}" destId="{A9592DFF-8956-4E78-BE91-3254F25FB50E}" srcOrd="3" destOrd="0" presId="urn:microsoft.com/office/officeart/2018/2/layout/IconVerticalSolidList"/>
    <dgm:cxn modelId="{7D855F7D-C95B-4BBA-B45B-C1A3AD166BBB}" type="presParOf" srcId="{58B7B50A-4E81-4549-9077-470B77F5E20D}" destId="{80D713E1-8089-479B-A16C-372D20C4C663}" srcOrd="1" destOrd="0" presId="urn:microsoft.com/office/officeart/2018/2/layout/IconVerticalSolidList"/>
    <dgm:cxn modelId="{BB9F24FD-E5C8-4CEB-A751-F79F7413D736}" type="presParOf" srcId="{58B7B50A-4E81-4549-9077-470B77F5E20D}" destId="{66E3E2D3-7536-47E2-9C92-F8EE92F3686D}" srcOrd="2" destOrd="0" presId="urn:microsoft.com/office/officeart/2018/2/layout/IconVerticalSolidList"/>
    <dgm:cxn modelId="{E6F3A962-9428-4F9F-9312-DEF0222A735C}" type="presParOf" srcId="{66E3E2D3-7536-47E2-9C92-F8EE92F3686D}" destId="{FA4DDED9-0EDD-4511-A060-A4614A79B891}" srcOrd="0" destOrd="0" presId="urn:microsoft.com/office/officeart/2018/2/layout/IconVerticalSolidList"/>
    <dgm:cxn modelId="{FB7EB556-DD26-4F21-8818-EFE79E11A779}" type="presParOf" srcId="{66E3E2D3-7536-47E2-9C92-F8EE92F3686D}" destId="{BB5EBB72-E51F-466C-A935-8A480A44872A}" srcOrd="1" destOrd="0" presId="urn:microsoft.com/office/officeart/2018/2/layout/IconVerticalSolidList"/>
    <dgm:cxn modelId="{A09A4729-7831-4A41-B41F-1CF4961989C2}" type="presParOf" srcId="{66E3E2D3-7536-47E2-9C92-F8EE92F3686D}" destId="{FAC802AB-F11A-45B0-B4F2-8A8178BCD4E7}" srcOrd="2" destOrd="0" presId="urn:microsoft.com/office/officeart/2018/2/layout/IconVerticalSolidList"/>
    <dgm:cxn modelId="{31F554AD-A82C-4016-9ACF-6F7DA934634D}" type="presParOf" srcId="{66E3E2D3-7536-47E2-9C92-F8EE92F3686D}" destId="{B12CAAB5-C275-4CA4-8BEC-67002AB3F436}" srcOrd="3" destOrd="0" presId="urn:microsoft.com/office/officeart/2018/2/layout/IconVerticalSolidList"/>
    <dgm:cxn modelId="{D487C9D5-BAF8-4457-9D9A-563D134DCE85}" type="presParOf" srcId="{58B7B50A-4E81-4549-9077-470B77F5E20D}" destId="{9843B861-5A54-4D87-B0CB-90EDA73DDA1E}" srcOrd="3" destOrd="0" presId="urn:microsoft.com/office/officeart/2018/2/layout/IconVerticalSolidList"/>
    <dgm:cxn modelId="{08C05285-5859-40B4-8394-8812186AB1CE}" type="presParOf" srcId="{58B7B50A-4E81-4549-9077-470B77F5E20D}" destId="{44BEEB30-3327-4BC2-82A5-57D85207683D}" srcOrd="4" destOrd="0" presId="urn:microsoft.com/office/officeart/2018/2/layout/IconVerticalSolidList"/>
    <dgm:cxn modelId="{54CC353F-929F-484B-828D-05619841A406}" type="presParOf" srcId="{44BEEB30-3327-4BC2-82A5-57D85207683D}" destId="{7BCDF0E5-9EC4-4834-A3BC-242303E49091}" srcOrd="0" destOrd="0" presId="urn:microsoft.com/office/officeart/2018/2/layout/IconVerticalSolidList"/>
    <dgm:cxn modelId="{51E4D956-CFAA-44D0-90DE-A379621B5344}" type="presParOf" srcId="{44BEEB30-3327-4BC2-82A5-57D85207683D}" destId="{FC84E09D-F3AB-4AC8-AF15-1018D3AE3098}" srcOrd="1" destOrd="0" presId="urn:microsoft.com/office/officeart/2018/2/layout/IconVerticalSolidList"/>
    <dgm:cxn modelId="{6208A64D-246E-4032-9DB6-397D7EEE4183}" type="presParOf" srcId="{44BEEB30-3327-4BC2-82A5-57D85207683D}" destId="{80A4D79F-1694-4E00-99B9-30BCA5C1432B}" srcOrd="2" destOrd="0" presId="urn:microsoft.com/office/officeart/2018/2/layout/IconVerticalSolidList"/>
    <dgm:cxn modelId="{268EAD91-8EB0-4517-8A40-A5D103624F8E}" type="presParOf" srcId="{44BEEB30-3327-4BC2-82A5-57D85207683D}" destId="{913F03B1-6B4C-4B1A-90BE-8CE731AE432B}" srcOrd="3" destOrd="0" presId="urn:microsoft.com/office/officeart/2018/2/layout/IconVerticalSolidList"/>
    <dgm:cxn modelId="{67A82EA7-0E03-4355-AA8B-4808464F8C7C}" type="presParOf" srcId="{58B7B50A-4E81-4549-9077-470B77F5E20D}" destId="{4EDFDC07-19EF-47CB-B1D0-023A0EC53330}" srcOrd="5" destOrd="0" presId="urn:microsoft.com/office/officeart/2018/2/layout/IconVerticalSolidList"/>
    <dgm:cxn modelId="{98B9A8C3-DE6C-4FC5-A142-099C0BABDE9F}" type="presParOf" srcId="{58B7B50A-4E81-4549-9077-470B77F5E20D}" destId="{4AEBFBAB-DCE4-45FC-A80B-E2DCF42E6EDB}" srcOrd="6" destOrd="0" presId="urn:microsoft.com/office/officeart/2018/2/layout/IconVerticalSolidList"/>
    <dgm:cxn modelId="{0ACA94C0-BFEF-474E-B729-D5B0EF5C4765}" type="presParOf" srcId="{4AEBFBAB-DCE4-45FC-A80B-E2DCF42E6EDB}" destId="{D4F970F9-EF84-42AF-960A-757D6E79FBD8}" srcOrd="0" destOrd="0" presId="urn:microsoft.com/office/officeart/2018/2/layout/IconVerticalSolidList"/>
    <dgm:cxn modelId="{69DB902E-1F69-481E-95BC-504411790780}" type="presParOf" srcId="{4AEBFBAB-DCE4-45FC-A80B-E2DCF42E6EDB}" destId="{9DF624A5-D5E2-40A5-88B9-1554E17C4E10}" srcOrd="1" destOrd="0" presId="urn:microsoft.com/office/officeart/2018/2/layout/IconVerticalSolidList"/>
    <dgm:cxn modelId="{ED4ED03B-E562-4B22-B10F-758C4E73F3C2}" type="presParOf" srcId="{4AEBFBAB-DCE4-45FC-A80B-E2DCF42E6EDB}" destId="{338E5B64-D753-4329-8C1F-433F494CE4C6}" srcOrd="2" destOrd="0" presId="urn:microsoft.com/office/officeart/2018/2/layout/IconVerticalSolidList"/>
    <dgm:cxn modelId="{B0B66716-78E6-4C70-B14F-A7036A2956FF}" type="presParOf" srcId="{4AEBFBAB-DCE4-45FC-A80B-E2DCF42E6EDB}" destId="{86D97E1B-CFFD-4BC2-A3C0-55966A3880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73511C-11BF-4559-B4D1-3EB054C48F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6DCEB0-3DFA-4F20-80B3-FB953A7566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2400" dirty="0">
              <a:latin typeface="a스마일B" panose="02020600000000000000" pitchFamily="18" charset="-127"/>
              <a:ea typeface="a스마일B" panose="02020600000000000000" pitchFamily="18" charset="-127"/>
            </a:rPr>
            <a:t>김서진</a:t>
          </a:r>
          <a:endParaRPr lang="en-US" sz="1600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723D17C4-C9D3-4920-B93E-049967FC15B9}" type="parTrans" cxnId="{374F85FB-BE55-4E88-8F41-D818934E1CA0}">
      <dgm:prSet/>
      <dgm:spPr/>
      <dgm:t>
        <a:bodyPr/>
        <a:lstStyle/>
        <a:p>
          <a:endParaRPr lang="en-US"/>
        </a:p>
      </dgm:t>
    </dgm:pt>
    <dgm:pt modelId="{C478A065-71A2-47B3-8900-71B77E0ED6D1}" type="sibTrans" cxnId="{374F85FB-BE55-4E88-8F41-D818934E1CA0}">
      <dgm:prSet/>
      <dgm:spPr/>
      <dgm:t>
        <a:bodyPr/>
        <a:lstStyle/>
        <a:p>
          <a:endParaRPr lang="en-US"/>
        </a:p>
      </dgm:t>
    </dgm:pt>
    <dgm:pt modelId="{A855CCF2-0727-4695-B461-D3A72A49B9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스마일M" panose="02020600000000000000" pitchFamily="18" charset="-127"/>
              <a:ea typeface="a스마일M" panose="02020600000000000000" pitchFamily="18" charset="-127"/>
            </a:rPr>
            <a:t>- thread</a:t>
          </a:r>
          <a:r>
            <a:rPr lang="ko-KR" dirty="0">
              <a:latin typeface="a스마일M" panose="02020600000000000000" pitchFamily="18" charset="-127"/>
              <a:ea typeface="a스마일M" panose="02020600000000000000" pitchFamily="18" charset="-127"/>
            </a:rPr>
            <a:t> 사용 서버 </a:t>
          </a:r>
          <a:r>
            <a:rPr lang="ko-KR" altLang="en-US" dirty="0">
              <a:latin typeface="a스마일M" panose="02020600000000000000" pitchFamily="18" charset="-127"/>
              <a:ea typeface="a스마일M" panose="02020600000000000000" pitchFamily="18" charset="-127"/>
            </a:rPr>
            <a:t>기초 구축 및 </a:t>
          </a:r>
          <a:r>
            <a:rPr lang="en-US" altLang="ko-KR" dirty="0">
              <a:latin typeface="a스마일M" panose="02020600000000000000" pitchFamily="18" charset="-127"/>
              <a:ea typeface="a스마일M" panose="02020600000000000000" pitchFamily="18" charset="-127"/>
            </a:rPr>
            <a:t>TCP </a:t>
          </a:r>
          <a:r>
            <a:rPr lang="ko-KR" altLang="en-US" dirty="0">
              <a:latin typeface="a스마일M" panose="02020600000000000000" pitchFamily="18" charset="-127"/>
              <a:ea typeface="a스마일M" panose="02020600000000000000" pitchFamily="18" charset="-127"/>
            </a:rPr>
            <a:t>전송 최적화</a:t>
          </a:r>
          <a:endParaRPr lang="en-US" dirty="0">
            <a:latin typeface="a스마일M" panose="02020600000000000000" pitchFamily="18" charset="-127"/>
            <a:ea typeface="a스마일M" panose="02020600000000000000" pitchFamily="18" charset="-127"/>
          </a:endParaRPr>
        </a:p>
      </dgm:t>
    </dgm:pt>
    <dgm:pt modelId="{EE747D11-DBAC-4FCA-A599-CCF18BF9D5C7}" type="parTrans" cxnId="{F2948F93-A8BD-4ADE-A1E3-13D889597D55}">
      <dgm:prSet/>
      <dgm:spPr/>
      <dgm:t>
        <a:bodyPr/>
        <a:lstStyle/>
        <a:p>
          <a:endParaRPr lang="en-US"/>
        </a:p>
      </dgm:t>
    </dgm:pt>
    <dgm:pt modelId="{9FE02130-355B-4692-8CBC-EDC661F7B138}" type="sibTrans" cxnId="{F2948F93-A8BD-4ADE-A1E3-13D889597D55}">
      <dgm:prSet/>
      <dgm:spPr/>
      <dgm:t>
        <a:bodyPr/>
        <a:lstStyle/>
        <a:p>
          <a:endParaRPr lang="en-US"/>
        </a:p>
      </dgm:t>
    </dgm:pt>
    <dgm:pt modelId="{34A74F1D-049F-41F2-A2A2-AB9AF3E7E9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스마일M" panose="02020600000000000000" pitchFamily="18" charset="-127"/>
              <a:ea typeface="a스마일M" panose="02020600000000000000" pitchFamily="18" charset="-127"/>
            </a:rPr>
            <a:t>- </a:t>
          </a:r>
          <a:r>
            <a:rPr lang="en-US" dirty="0" err="1">
              <a:latin typeface="a스마일M" panose="02020600000000000000" pitchFamily="18" charset="-127"/>
              <a:ea typeface="a스마일M" panose="02020600000000000000" pitchFamily="18" charset="-127"/>
            </a:rPr>
            <a:t>total.cgi</a:t>
          </a:r>
          <a:r>
            <a:rPr lang="en-US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  <a:r>
            <a:rPr lang="ko-KR" dirty="0">
              <a:latin typeface="a스마일M" panose="02020600000000000000" pitchFamily="18" charset="-127"/>
              <a:ea typeface="a스마일M" panose="02020600000000000000" pitchFamily="18" charset="-127"/>
            </a:rPr>
            <a:t>처리 함수 구현</a:t>
          </a:r>
          <a:r>
            <a:rPr lang="en-US" altLang="ko-KR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  <a:r>
            <a:rPr lang="ko-KR" altLang="en-US" dirty="0">
              <a:latin typeface="a스마일M" panose="02020600000000000000" pitchFamily="18" charset="-127"/>
              <a:ea typeface="a스마일M" panose="02020600000000000000" pitchFamily="18" charset="-127"/>
            </a:rPr>
            <a:t>및 문자열 연산 최적화 </a:t>
          </a:r>
          <a:r>
            <a:rPr lang="en-US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</a:p>
      </dgm:t>
    </dgm:pt>
    <dgm:pt modelId="{967A4A14-D8C9-48CC-B653-9AA68FB989D0}" type="parTrans" cxnId="{FA3E34A1-232C-4DB8-BD8D-DC4020F59C58}">
      <dgm:prSet/>
      <dgm:spPr/>
      <dgm:t>
        <a:bodyPr/>
        <a:lstStyle/>
        <a:p>
          <a:endParaRPr lang="en-US"/>
        </a:p>
      </dgm:t>
    </dgm:pt>
    <dgm:pt modelId="{A8E70C9D-96B1-41B6-B4A4-1972C4914384}" type="sibTrans" cxnId="{FA3E34A1-232C-4DB8-BD8D-DC4020F59C58}">
      <dgm:prSet/>
      <dgm:spPr/>
      <dgm:t>
        <a:bodyPr/>
        <a:lstStyle/>
        <a:p>
          <a:endParaRPr lang="en-US"/>
        </a:p>
      </dgm:t>
    </dgm:pt>
    <dgm:pt modelId="{73C364E8-CCCC-4CA4-9DAD-3256C82014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스마일M" panose="02020600000000000000" pitchFamily="18" charset="-127"/>
              <a:ea typeface="a스마일M" panose="02020600000000000000" pitchFamily="18" charset="-127"/>
            </a:rPr>
            <a:t>- </a:t>
          </a:r>
          <a:r>
            <a:rPr lang="ko-KR" dirty="0">
              <a:latin typeface="a스마일M" panose="02020600000000000000" pitchFamily="18" charset="-127"/>
              <a:ea typeface="a스마일M" panose="02020600000000000000" pitchFamily="18" charset="-127"/>
            </a:rPr>
            <a:t>이미지</a:t>
          </a:r>
          <a:r>
            <a:rPr lang="en-US" altLang="ko-KR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  <a:r>
            <a:rPr lang="ko-KR" altLang="en-US" dirty="0">
              <a:latin typeface="a스마일M" panose="02020600000000000000" pitchFamily="18" charset="-127"/>
              <a:ea typeface="a스마일M" panose="02020600000000000000" pitchFamily="18" charset="-127"/>
            </a:rPr>
            <a:t>데이터</a:t>
          </a:r>
          <a:r>
            <a:rPr lang="ko-KR" dirty="0">
              <a:latin typeface="a스마일M" panose="02020600000000000000" pitchFamily="18" charset="-127"/>
              <a:ea typeface="a스마일M" panose="02020600000000000000" pitchFamily="18" charset="-127"/>
            </a:rPr>
            <a:t> 전송 구현</a:t>
          </a:r>
          <a:endParaRPr lang="en-US" dirty="0">
            <a:latin typeface="a스마일M" panose="02020600000000000000" pitchFamily="18" charset="-127"/>
            <a:ea typeface="a스마일M" panose="02020600000000000000" pitchFamily="18" charset="-127"/>
          </a:endParaRPr>
        </a:p>
      </dgm:t>
    </dgm:pt>
    <dgm:pt modelId="{20E378DF-CC0F-49D0-835C-9F9B7E40DE77}" type="parTrans" cxnId="{D78DC849-2207-42C1-BEFE-73C2D0CBB372}">
      <dgm:prSet/>
      <dgm:spPr/>
      <dgm:t>
        <a:bodyPr/>
        <a:lstStyle/>
        <a:p>
          <a:endParaRPr lang="en-US"/>
        </a:p>
      </dgm:t>
    </dgm:pt>
    <dgm:pt modelId="{576486B8-DEA4-40C2-8AD9-835393AE3574}" type="sibTrans" cxnId="{D78DC849-2207-42C1-BEFE-73C2D0CBB372}">
      <dgm:prSet/>
      <dgm:spPr/>
      <dgm:t>
        <a:bodyPr/>
        <a:lstStyle/>
        <a:p>
          <a:endParaRPr lang="en-US"/>
        </a:p>
      </dgm:t>
    </dgm:pt>
    <dgm:pt modelId="{A8EA9293-F5F0-4B87-B824-60A1FE0D2D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2400" dirty="0">
              <a:latin typeface="a스마일B" panose="02020600000000000000" pitchFamily="18" charset="-127"/>
              <a:ea typeface="a스마일B" panose="02020600000000000000" pitchFamily="18" charset="-127"/>
            </a:rPr>
            <a:t>최세진</a:t>
          </a:r>
          <a:endParaRPr lang="en-US" sz="2000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51070E7C-3FBB-4A9B-B7A6-414A70CFB256}" type="parTrans" cxnId="{1B1E4E4F-3E47-4E9D-8C7B-11BEC0BF9ADB}">
      <dgm:prSet/>
      <dgm:spPr/>
      <dgm:t>
        <a:bodyPr/>
        <a:lstStyle/>
        <a:p>
          <a:endParaRPr lang="en-US"/>
        </a:p>
      </dgm:t>
    </dgm:pt>
    <dgm:pt modelId="{0ECAB771-6D32-4993-8797-9A5AC194BA5D}" type="sibTrans" cxnId="{1B1E4E4F-3E47-4E9D-8C7B-11BEC0BF9ADB}">
      <dgm:prSet/>
      <dgm:spPr/>
      <dgm:t>
        <a:bodyPr/>
        <a:lstStyle/>
        <a:p>
          <a:endParaRPr lang="en-US"/>
        </a:p>
      </dgm:t>
    </dgm:pt>
    <dgm:pt modelId="{01703BA7-0E99-4CA2-8807-489D451E8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스마일M" panose="02020600000000000000" pitchFamily="18" charset="-127"/>
              <a:ea typeface="a스마일M" panose="02020600000000000000" pitchFamily="18" charset="-127"/>
            </a:rPr>
            <a:t>- thread </a:t>
          </a:r>
          <a:r>
            <a:rPr lang="ko-KR" dirty="0">
              <a:latin typeface="a스마일M" panose="02020600000000000000" pitchFamily="18" charset="-127"/>
              <a:ea typeface="a스마일M" panose="02020600000000000000" pitchFamily="18" charset="-127"/>
            </a:rPr>
            <a:t>사용 서버 </a:t>
          </a:r>
          <a:r>
            <a:rPr lang="ko-KR" altLang="en-US" dirty="0">
              <a:latin typeface="a스마일M" panose="02020600000000000000" pitchFamily="18" charset="-127"/>
              <a:ea typeface="a스마일M" panose="02020600000000000000" pitchFamily="18" charset="-127"/>
            </a:rPr>
            <a:t>수</a:t>
          </a:r>
          <a:r>
            <a:rPr lang="en-US" altLang="ko-KR" dirty="0">
              <a:latin typeface="a스마일M" panose="02020600000000000000" pitchFamily="18" charset="-127"/>
              <a:ea typeface="a스마일M" panose="02020600000000000000" pitchFamily="18" charset="-127"/>
            </a:rPr>
            <a:t>/</a:t>
          </a:r>
          <a:r>
            <a:rPr lang="ko-KR" altLang="en-US" dirty="0">
              <a:latin typeface="a스마일M" panose="02020600000000000000" pitchFamily="18" charset="-127"/>
              <a:ea typeface="a스마일M" panose="02020600000000000000" pitchFamily="18" charset="-127"/>
            </a:rPr>
            <a:t>발신 부 구축 및 버퍼 및 코드 최적화</a:t>
          </a:r>
          <a:endParaRPr lang="en-US" dirty="0">
            <a:latin typeface="a스마일M" panose="02020600000000000000" pitchFamily="18" charset="-127"/>
            <a:ea typeface="a스마일M" panose="02020600000000000000" pitchFamily="18" charset="-127"/>
          </a:endParaRPr>
        </a:p>
      </dgm:t>
    </dgm:pt>
    <dgm:pt modelId="{E96B7F88-111A-476C-9AEF-4B7F2EFB7917}" type="parTrans" cxnId="{2AC3020A-B89E-4F8F-972D-A0CE0628EDC1}">
      <dgm:prSet/>
      <dgm:spPr/>
      <dgm:t>
        <a:bodyPr/>
        <a:lstStyle/>
        <a:p>
          <a:endParaRPr lang="en-US"/>
        </a:p>
      </dgm:t>
    </dgm:pt>
    <dgm:pt modelId="{32B0E9E2-D2B7-480E-BB82-D12B2FBFD998}" type="sibTrans" cxnId="{2AC3020A-B89E-4F8F-972D-A0CE0628EDC1}">
      <dgm:prSet/>
      <dgm:spPr/>
      <dgm:t>
        <a:bodyPr/>
        <a:lstStyle/>
        <a:p>
          <a:endParaRPr lang="en-US"/>
        </a:p>
      </dgm:t>
    </dgm:pt>
    <dgm:pt modelId="{548B8192-9E02-4DC0-86B0-A130959BC1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스마일M" panose="02020600000000000000" pitchFamily="18" charset="-127"/>
              <a:ea typeface="a스마일M" panose="02020600000000000000" pitchFamily="18" charset="-127"/>
            </a:rPr>
            <a:t>- log</a:t>
          </a:r>
          <a:r>
            <a:rPr lang="ko-KR" dirty="0">
              <a:latin typeface="a스마일M" panose="02020600000000000000" pitchFamily="18" charset="-127"/>
              <a:ea typeface="a스마일M" panose="02020600000000000000" pitchFamily="18" charset="-127"/>
            </a:rPr>
            <a:t> 작성</a:t>
          </a:r>
          <a:r>
            <a:rPr lang="en-US" altLang="ko-KR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  <a:r>
            <a:rPr lang="ko-KR" altLang="en-US" dirty="0">
              <a:latin typeface="a스마일M" panose="02020600000000000000" pitchFamily="18" charset="-127"/>
              <a:ea typeface="a스마일M" panose="02020600000000000000" pitchFamily="18" charset="-127"/>
            </a:rPr>
            <a:t>및 예외처리 구현 및 주석</a:t>
          </a:r>
          <a:r>
            <a:rPr lang="en-US" altLang="ko-KR" dirty="0">
              <a:latin typeface="a스마일M" panose="02020600000000000000" pitchFamily="18" charset="-127"/>
              <a:ea typeface="a스마일M" panose="02020600000000000000" pitchFamily="18" charset="-127"/>
            </a:rPr>
            <a:t>, PPT</a:t>
          </a:r>
          <a:r>
            <a:rPr lang="ko-KR" altLang="en-US" dirty="0">
              <a:latin typeface="a스마일M" panose="02020600000000000000" pitchFamily="18" charset="-127"/>
              <a:ea typeface="a스마일M" panose="02020600000000000000" pitchFamily="18" charset="-127"/>
            </a:rPr>
            <a:t> 작성</a:t>
          </a:r>
          <a:endParaRPr lang="en-US" dirty="0">
            <a:latin typeface="a스마일M" panose="02020600000000000000" pitchFamily="18" charset="-127"/>
            <a:ea typeface="a스마일M" panose="02020600000000000000" pitchFamily="18" charset="-127"/>
          </a:endParaRPr>
        </a:p>
      </dgm:t>
    </dgm:pt>
    <dgm:pt modelId="{D5AA60FD-A72E-4BDF-80F7-C04712C3E421}" type="parTrans" cxnId="{8C7515D6-5DE6-415E-B36D-27CD023DAA80}">
      <dgm:prSet/>
      <dgm:spPr/>
      <dgm:t>
        <a:bodyPr/>
        <a:lstStyle/>
        <a:p>
          <a:endParaRPr lang="en-US"/>
        </a:p>
      </dgm:t>
    </dgm:pt>
    <dgm:pt modelId="{1A30D0C1-2332-40B4-B973-B24793BC2B31}" type="sibTrans" cxnId="{8C7515D6-5DE6-415E-B36D-27CD023DAA80}">
      <dgm:prSet/>
      <dgm:spPr/>
      <dgm:t>
        <a:bodyPr/>
        <a:lstStyle/>
        <a:p>
          <a:endParaRPr lang="en-US"/>
        </a:p>
      </dgm:t>
    </dgm:pt>
    <dgm:pt modelId="{1B4BEEEB-4937-48CE-91C7-D675C7CC92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스마일M" panose="02020600000000000000" pitchFamily="18" charset="-127"/>
              <a:ea typeface="a스마일M" panose="02020600000000000000" pitchFamily="18" charset="-127"/>
            </a:rPr>
            <a:t>- Text, HTML </a:t>
          </a:r>
          <a:r>
            <a:rPr lang="ko-KR" dirty="0">
              <a:latin typeface="a스마일M" panose="02020600000000000000" pitchFamily="18" charset="-127"/>
              <a:ea typeface="a스마일M" panose="02020600000000000000" pitchFamily="18" charset="-127"/>
            </a:rPr>
            <a:t>전송 구현</a:t>
          </a:r>
          <a:endParaRPr lang="en-US" dirty="0">
            <a:latin typeface="a스마일M" panose="02020600000000000000" pitchFamily="18" charset="-127"/>
            <a:ea typeface="a스마일M" panose="02020600000000000000" pitchFamily="18" charset="-127"/>
          </a:endParaRPr>
        </a:p>
      </dgm:t>
    </dgm:pt>
    <dgm:pt modelId="{786152B2-87AC-4986-97CA-02A4CF625573}" type="parTrans" cxnId="{997406EE-5807-48C0-B6C3-616ADE67C385}">
      <dgm:prSet/>
      <dgm:spPr/>
      <dgm:t>
        <a:bodyPr/>
        <a:lstStyle/>
        <a:p>
          <a:endParaRPr lang="en-US"/>
        </a:p>
      </dgm:t>
    </dgm:pt>
    <dgm:pt modelId="{01BF5C9C-A4AA-40A1-AA65-05129A9B4BD4}" type="sibTrans" cxnId="{997406EE-5807-48C0-B6C3-616ADE67C385}">
      <dgm:prSet/>
      <dgm:spPr/>
      <dgm:t>
        <a:bodyPr/>
        <a:lstStyle/>
        <a:p>
          <a:endParaRPr lang="en-US"/>
        </a:p>
      </dgm:t>
    </dgm:pt>
    <dgm:pt modelId="{D7EDB58E-EAFF-46AD-8C64-7D37C8F3BFB2}" type="pres">
      <dgm:prSet presAssocID="{6F73511C-11BF-4559-B4D1-3EB054C48FC3}" presName="root" presStyleCnt="0">
        <dgm:presLayoutVars>
          <dgm:dir/>
          <dgm:resizeHandles val="exact"/>
        </dgm:presLayoutVars>
      </dgm:prSet>
      <dgm:spPr/>
    </dgm:pt>
    <dgm:pt modelId="{65872C9B-E83D-4F25-81D0-5EC6B828E465}" type="pres">
      <dgm:prSet presAssocID="{686DCEB0-3DFA-4F20-80B3-FB953A75663D}" presName="compNode" presStyleCnt="0"/>
      <dgm:spPr/>
    </dgm:pt>
    <dgm:pt modelId="{5FF5FD4D-16E6-4C19-AEDC-A34314F6551B}" type="pres">
      <dgm:prSet presAssocID="{686DCEB0-3DFA-4F20-80B3-FB953A75663D}" presName="bgRect" presStyleLbl="bgShp" presStyleIdx="0" presStyleCnt="8" custLinFactNeighborX="24599" custLinFactNeighborY="-119"/>
      <dgm:spPr/>
    </dgm:pt>
    <dgm:pt modelId="{F806A30C-A67B-48BF-B978-728B780B896D}" type="pres">
      <dgm:prSet presAssocID="{686DCEB0-3DFA-4F20-80B3-FB953A75663D}" presName="iconRect" presStyleLbl="node1" presStyleIdx="0" presStyleCnt="8" custLinFactX="100000" custLinFactNeighborX="150676" custLinFactNeighborY="822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3D79957C-7C62-4C03-BE16-5CA1F7B646B8}" type="pres">
      <dgm:prSet presAssocID="{686DCEB0-3DFA-4F20-80B3-FB953A75663D}" presName="spaceRect" presStyleCnt="0"/>
      <dgm:spPr/>
    </dgm:pt>
    <dgm:pt modelId="{CA43D2DF-8216-4EED-AD76-E7BDD724AA4B}" type="pres">
      <dgm:prSet presAssocID="{686DCEB0-3DFA-4F20-80B3-FB953A75663D}" presName="parTx" presStyleLbl="revTx" presStyleIdx="0" presStyleCnt="8" custScaleX="72386">
        <dgm:presLayoutVars>
          <dgm:chMax val="0"/>
          <dgm:chPref val="0"/>
        </dgm:presLayoutVars>
      </dgm:prSet>
      <dgm:spPr/>
    </dgm:pt>
    <dgm:pt modelId="{4AC7F91E-B638-4558-A58B-D7CC6E62D55F}" type="pres">
      <dgm:prSet presAssocID="{C478A065-71A2-47B3-8900-71B77E0ED6D1}" presName="sibTrans" presStyleCnt="0"/>
      <dgm:spPr/>
    </dgm:pt>
    <dgm:pt modelId="{3973358E-9B5D-44D4-8F78-968657D78FB6}" type="pres">
      <dgm:prSet presAssocID="{A855CCF2-0727-4695-B461-D3A72A49B93E}" presName="compNode" presStyleCnt="0"/>
      <dgm:spPr/>
    </dgm:pt>
    <dgm:pt modelId="{5727911E-4B26-4064-AE5B-050A7E06BBE0}" type="pres">
      <dgm:prSet presAssocID="{A855CCF2-0727-4695-B461-D3A72A49B93E}" presName="bgRect" presStyleLbl="bgShp" presStyleIdx="1" presStyleCnt="8"/>
      <dgm:spPr/>
    </dgm:pt>
    <dgm:pt modelId="{7762B32A-C008-4810-9E31-88DF4075E48E}" type="pres">
      <dgm:prSet presAssocID="{A855CCF2-0727-4695-B461-D3A72A49B93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0BE6328-8404-4E00-B99C-462034F91B6E}" type="pres">
      <dgm:prSet presAssocID="{A855CCF2-0727-4695-B461-D3A72A49B93E}" presName="spaceRect" presStyleCnt="0"/>
      <dgm:spPr/>
    </dgm:pt>
    <dgm:pt modelId="{C347D6E8-6C0E-42B7-A780-2EB19204AD5A}" type="pres">
      <dgm:prSet presAssocID="{A855CCF2-0727-4695-B461-D3A72A49B93E}" presName="parTx" presStyleLbl="revTx" presStyleIdx="1" presStyleCnt="8">
        <dgm:presLayoutVars>
          <dgm:chMax val="0"/>
          <dgm:chPref val="0"/>
        </dgm:presLayoutVars>
      </dgm:prSet>
      <dgm:spPr/>
    </dgm:pt>
    <dgm:pt modelId="{E9205B81-6160-4FFF-8AC1-79F8E0480E4A}" type="pres">
      <dgm:prSet presAssocID="{9FE02130-355B-4692-8CBC-EDC661F7B138}" presName="sibTrans" presStyleCnt="0"/>
      <dgm:spPr/>
    </dgm:pt>
    <dgm:pt modelId="{C1BA1596-A322-4225-BCCB-E4F69D20E2B3}" type="pres">
      <dgm:prSet presAssocID="{34A74F1D-049F-41F2-A2A2-AB9AF3E7E9D6}" presName="compNode" presStyleCnt="0"/>
      <dgm:spPr/>
    </dgm:pt>
    <dgm:pt modelId="{EE451B24-E6E1-41E3-A945-FEB096B68825}" type="pres">
      <dgm:prSet presAssocID="{34A74F1D-049F-41F2-A2A2-AB9AF3E7E9D6}" presName="bgRect" presStyleLbl="bgShp" presStyleIdx="2" presStyleCnt="8"/>
      <dgm:spPr/>
    </dgm:pt>
    <dgm:pt modelId="{9874A9C8-385B-428D-A27B-D31B1C261573}" type="pres">
      <dgm:prSet presAssocID="{34A74F1D-049F-41F2-A2A2-AB9AF3E7E9D6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00F102-FADF-46BA-9D98-3BABAE4A5099}" type="pres">
      <dgm:prSet presAssocID="{34A74F1D-049F-41F2-A2A2-AB9AF3E7E9D6}" presName="spaceRect" presStyleCnt="0"/>
      <dgm:spPr/>
    </dgm:pt>
    <dgm:pt modelId="{F208C01B-42AD-41E7-9EB2-4A69A70C63F1}" type="pres">
      <dgm:prSet presAssocID="{34A74F1D-049F-41F2-A2A2-AB9AF3E7E9D6}" presName="parTx" presStyleLbl="revTx" presStyleIdx="2" presStyleCnt="8">
        <dgm:presLayoutVars>
          <dgm:chMax val="0"/>
          <dgm:chPref val="0"/>
        </dgm:presLayoutVars>
      </dgm:prSet>
      <dgm:spPr/>
    </dgm:pt>
    <dgm:pt modelId="{BDB6107D-5222-48DE-9605-B6EFA4C04F2A}" type="pres">
      <dgm:prSet presAssocID="{A8E70C9D-96B1-41B6-B4A4-1972C4914384}" presName="sibTrans" presStyleCnt="0"/>
      <dgm:spPr/>
    </dgm:pt>
    <dgm:pt modelId="{5B403158-A4B4-4F8C-8687-1BAC025DA323}" type="pres">
      <dgm:prSet presAssocID="{73C364E8-CCCC-4CA4-9DAD-3256C8201484}" presName="compNode" presStyleCnt="0"/>
      <dgm:spPr/>
    </dgm:pt>
    <dgm:pt modelId="{5C89B687-DCCB-49ED-8487-52DC2F55E5E2}" type="pres">
      <dgm:prSet presAssocID="{73C364E8-CCCC-4CA4-9DAD-3256C8201484}" presName="bgRect" presStyleLbl="bgShp" presStyleIdx="3" presStyleCnt="8"/>
      <dgm:spPr/>
    </dgm:pt>
    <dgm:pt modelId="{CEB1EE71-2CDF-4A45-ABD0-9D3A055887F1}" type="pres">
      <dgm:prSet presAssocID="{73C364E8-CCCC-4CA4-9DAD-3256C820148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AC2DDCC8-69AD-4159-9B8C-994655F8B6F4}" type="pres">
      <dgm:prSet presAssocID="{73C364E8-CCCC-4CA4-9DAD-3256C8201484}" presName="spaceRect" presStyleCnt="0"/>
      <dgm:spPr/>
    </dgm:pt>
    <dgm:pt modelId="{E0372369-4FF7-4120-955C-AB55B34FFBDD}" type="pres">
      <dgm:prSet presAssocID="{73C364E8-CCCC-4CA4-9DAD-3256C8201484}" presName="parTx" presStyleLbl="revTx" presStyleIdx="3" presStyleCnt="8">
        <dgm:presLayoutVars>
          <dgm:chMax val="0"/>
          <dgm:chPref val="0"/>
        </dgm:presLayoutVars>
      </dgm:prSet>
      <dgm:spPr/>
    </dgm:pt>
    <dgm:pt modelId="{5491B2AE-E2D5-49CA-B630-2C27832BB157}" type="pres">
      <dgm:prSet presAssocID="{576486B8-DEA4-40C2-8AD9-835393AE3574}" presName="sibTrans" presStyleCnt="0"/>
      <dgm:spPr/>
    </dgm:pt>
    <dgm:pt modelId="{609A0605-85A7-4A64-B92F-C25A70FA8F24}" type="pres">
      <dgm:prSet presAssocID="{A8EA9293-F5F0-4B87-B824-60A1FE0D2D79}" presName="compNode" presStyleCnt="0"/>
      <dgm:spPr/>
    </dgm:pt>
    <dgm:pt modelId="{994DB53C-8AE4-4EE9-AECC-E9A8F5E16479}" type="pres">
      <dgm:prSet presAssocID="{A8EA9293-F5F0-4B87-B824-60A1FE0D2D79}" presName="bgRect" presStyleLbl="bgShp" presStyleIdx="4" presStyleCnt="8" custScaleX="63970" custLinFactNeighborX="10909"/>
      <dgm:spPr/>
    </dgm:pt>
    <dgm:pt modelId="{779C5146-1E0B-4C30-89A2-6E456640A9DE}" type="pres">
      <dgm:prSet presAssocID="{A8EA9293-F5F0-4B87-B824-60A1FE0D2D79}" presName="iconRect" presStyleLbl="node1" presStyleIdx="4" presStyleCnt="8" custLinFactX="118917" custLinFactNeighborX="200000" custLinFactNeighborY="-1739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E50CC9C8-5792-4994-8249-3FE7951FE6AD}" type="pres">
      <dgm:prSet presAssocID="{A8EA9293-F5F0-4B87-B824-60A1FE0D2D79}" presName="spaceRect" presStyleCnt="0"/>
      <dgm:spPr/>
    </dgm:pt>
    <dgm:pt modelId="{412A7E48-F602-4938-A4F3-1CA4F79C9000}" type="pres">
      <dgm:prSet presAssocID="{A8EA9293-F5F0-4B87-B824-60A1FE0D2D79}" presName="parTx" presStyleLbl="revTx" presStyleIdx="4" presStyleCnt="8" custScaleX="70367" custLinFactNeighborX="3956" custLinFactNeighborY="-9954">
        <dgm:presLayoutVars>
          <dgm:chMax val="0"/>
          <dgm:chPref val="0"/>
        </dgm:presLayoutVars>
      </dgm:prSet>
      <dgm:spPr/>
    </dgm:pt>
    <dgm:pt modelId="{669A4913-E00C-47EF-B857-CE9D6BEE70D3}" type="pres">
      <dgm:prSet presAssocID="{0ECAB771-6D32-4993-8797-9A5AC194BA5D}" presName="sibTrans" presStyleCnt="0"/>
      <dgm:spPr/>
    </dgm:pt>
    <dgm:pt modelId="{666916DC-A849-481D-82A9-9C791E12E27C}" type="pres">
      <dgm:prSet presAssocID="{01703BA7-0E99-4CA2-8807-489D451E80DD}" presName="compNode" presStyleCnt="0"/>
      <dgm:spPr/>
    </dgm:pt>
    <dgm:pt modelId="{9C42AA7D-A10E-4B62-9254-0E362A61322F}" type="pres">
      <dgm:prSet presAssocID="{01703BA7-0E99-4CA2-8807-489D451E80DD}" presName="bgRect" presStyleLbl="bgShp" presStyleIdx="5" presStyleCnt="8"/>
      <dgm:spPr/>
    </dgm:pt>
    <dgm:pt modelId="{5B3F64CA-167C-430E-9203-092CBB3E1D81}" type="pres">
      <dgm:prSet presAssocID="{01703BA7-0E99-4CA2-8807-489D451E80D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53298F6-4520-4F97-820F-D2D7AB2D4507}" type="pres">
      <dgm:prSet presAssocID="{01703BA7-0E99-4CA2-8807-489D451E80DD}" presName="spaceRect" presStyleCnt="0"/>
      <dgm:spPr/>
    </dgm:pt>
    <dgm:pt modelId="{77BB72A6-B39A-42AC-B2E5-86936AC5C120}" type="pres">
      <dgm:prSet presAssocID="{01703BA7-0E99-4CA2-8807-489D451E80DD}" presName="parTx" presStyleLbl="revTx" presStyleIdx="5" presStyleCnt="8">
        <dgm:presLayoutVars>
          <dgm:chMax val="0"/>
          <dgm:chPref val="0"/>
        </dgm:presLayoutVars>
      </dgm:prSet>
      <dgm:spPr/>
    </dgm:pt>
    <dgm:pt modelId="{D2804AB0-8E59-4256-AFF2-73951903DA9A}" type="pres">
      <dgm:prSet presAssocID="{32B0E9E2-D2B7-480E-BB82-D12B2FBFD998}" presName="sibTrans" presStyleCnt="0"/>
      <dgm:spPr/>
    </dgm:pt>
    <dgm:pt modelId="{8CD7BF22-4446-4B33-B0FC-061C729AD852}" type="pres">
      <dgm:prSet presAssocID="{548B8192-9E02-4DC0-86B0-A130959BC12E}" presName="compNode" presStyleCnt="0"/>
      <dgm:spPr/>
    </dgm:pt>
    <dgm:pt modelId="{10778537-3200-4D8E-98D2-6C006C737898}" type="pres">
      <dgm:prSet presAssocID="{548B8192-9E02-4DC0-86B0-A130959BC12E}" presName="bgRect" presStyleLbl="bgShp" presStyleIdx="6" presStyleCnt="8"/>
      <dgm:spPr/>
    </dgm:pt>
    <dgm:pt modelId="{E5965209-483A-4233-880E-8996F6F68E42}" type="pres">
      <dgm:prSet presAssocID="{548B8192-9E02-4DC0-86B0-A130959BC12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D754B94-B0E1-466A-8516-F98B2E1A6CAB}" type="pres">
      <dgm:prSet presAssocID="{548B8192-9E02-4DC0-86B0-A130959BC12E}" presName="spaceRect" presStyleCnt="0"/>
      <dgm:spPr/>
    </dgm:pt>
    <dgm:pt modelId="{EE93752B-D8CB-476B-BF5C-E7714172C5F1}" type="pres">
      <dgm:prSet presAssocID="{548B8192-9E02-4DC0-86B0-A130959BC12E}" presName="parTx" presStyleLbl="revTx" presStyleIdx="6" presStyleCnt="8">
        <dgm:presLayoutVars>
          <dgm:chMax val="0"/>
          <dgm:chPref val="0"/>
        </dgm:presLayoutVars>
      </dgm:prSet>
      <dgm:spPr/>
    </dgm:pt>
    <dgm:pt modelId="{95710A8F-3EBB-4359-BDE4-77754B61D314}" type="pres">
      <dgm:prSet presAssocID="{1A30D0C1-2332-40B4-B973-B24793BC2B31}" presName="sibTrans" presStyleCnt="0"/>
      <dgm:spPr/>
    </dgm:pt>
    <dgm:pt modelId="{1499E570-0AC8-46E7-A66C-61218C432F2B}" type="pres">
      <dgm:prSet presAssocID="{1B4BEEEB-4937-48CE-91C7-D675C7CC92B0}" presName="compNode" presStyleCnt="0"/>
      <dgm:spPr/>
    </dgm:pt>
    <dgm:pt modelId="{AB09F2BB-A243-4988-947A-0245D7BD210B}" type="pres">
      <dgm:prSet presAssocID="{1B4BEEEB-4937-48CE-91C7-D675C7CC92B0}" presName="bgRect" presStyleLbl="bgShp" presStyleIdx="7" presStyleCnt="8"/>
      <dgm:spPr/>
    </dgm:pt>
    <dgm:pt modelId="{A10AC3DD-8955-4563-958F-DB9C6ED6ED99}" type="pres">
      <dgm:prSet presAssocID="{1B4BEEEB-4937-48CE-91C7-D675C7CC92B0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3C7B0B85-A3EE-494D-8EF4-EDA6CBDD6B3A}" type="pres">
      <dgm:prSet presAssocID="{1B4BEEEB-4937-48CE-91C7-D675C7CC92B0}" presName="spaceRect" presStyleCnt="0"/>
      <dgm:spPr/>
    </dgm:pt>
    <dgm:pt modelId="{F1A986CD-48EE-4017-B9DA-1214E90D8409}" type="pres">
      <dgm:prSet presAssocID="{1B4BEEEB-4937-48CE-91C7-D675C7CC92B0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2AC3020A-B89E-4F8F-972D-A0CE0628EDC1}" srcId="{6F73511C-11BF-4559-B4D1-3EB054C48FC3}" destId="{01703BA7-0E99-4CA2-8807-489D451E80DD}" srcOrd="5" destOrd="0" parTransId="{E96B7F88-111A-476C-9AEF-4B7F2EFB7917}" sibTransId="{32B0E9E2-D2B7-480E-BB82-D12B2FBFD998}"/>
    <dgm:cxn modelId="{D78DC849-2207-42C1-BEFE-73C2D0CBB372}" srcId="{6F73511C-11BF-4559-B4D1-3EB054C48FC3}" destId="{73C364E8-CCCC-4CA4-9DAD-3256C8201484}" srcOrd="3" destOrd="0" parTransId="{20E378DF-CC0F-49D0-835C-9F9B7E40DE77}" sibTransId="{576486B8-DEA4-40C2-8AD9-835393AE3574}"/>
    <dgm:cxn modelId="{1B1E4E4F-3E47-4E9D-8C7B-11BEC0BF9ADB}" srcId="{6F73511C-11BF-4559-B4D1-3EB054C48FC3}" destId="{A8EA9293-F5F0-4B87-B824-60A1FE0D2D79}" srcOrd="4" destOrd="0" parTransId="{51070E7C-3FBB-4A9B-B7A6-414A70CFB256}" sibTransId="{0ECAB771-6D32-4993-8797-9A5AC194BA5D}"/>
    <dgm:cxn modelId="{6AABA47E-88F3-4723-96D3-A7D2C9D18607}" type="presOf" srcId="{A855CCF2-0727-4695-B461-D3A72A49B93E}" destId="{C347D6E8-6C0E-42B7-A780-2EB19204AD5A}" srcOrd="0" destOrd="0" presId="urn:microsoft.com/office/officeart/2018/2/layout/IconVerticalSolidList"/>
    <dgm:cxn modelId="{14324C8B-ACC5-4D88-AEB2-D4E573BFF199}" type="presOf" srcId="{34A74F1D-049F-41F2-A2A2-AB9AF3E7E9D6}" destId="{F208C01B-42AD-41E7-9EB2-4A69A70C63F1}" srcOrd="0" destOrd="0" presId="urn:microsoft.com/office/officeart/2018/2/layout/IconVerticalSolidList"/>
    <dgm:cxn modelId="{9929198C-6857-44D8-8C87-8996F4F54B4E}" type="presOf" srcId="{6F73511C-11BF-4559-B4D1-3EB054C48FC3}" destId="{D7EDB58E-EAFF-46AD-8C64-7D37C8F3BFB2}" srcOrd="0" destOrd="0" presId="urn:microsoft.com/office/officeart/2018/2/layout/IconVerticalSolidList"/>
    <dgm:cxn modelId="{F2948F93-A8BD-4ADE-A1E3-13D889597D55}" srcId="{6F73511C-11BF-4559-B4D1-3EB054C48FC3}" destId="{A855CCF2-0727-4695-B461-D3A72A49B93E}" srcOrd="1" destOrd="0" parTransId="{EE747D11-DBAC-4FCA-A599-CCF18BF9D5C7}" sibTransId="{9FE02130-355B-4692-8CBC-EDC661F7B138}"/>
    <dgm:cxn modelId="{B9D8E797-D138-4F23-9053-BD5B0D52FE6C}" type="presOf" srcId="{686DCEB0-3DFA-4F20-80B3-FB953A75663D}" destId="{CA43D2DF-8216-4EED-AD76-E7BDD724AA4B}" srcOrd="0" destOrd="0" presId="urn:microsoft.com/office/officeart/2018/2/layout/IconVerticalSolidList"/>
    <dgm:cxn modelId="{77A3FA9E-D1B3-43D3-94A7-91AD61EF728A}" type="presOf" srcId="{548B8192-9E02-4DC0-86B0-A130959BC12E}" destId="{EE93752B-D8CB-476B-BF5C-E7714172C5F1}" srcOrd="0" destOrd="0" presId="urn:microsoft.com/office/officeart/2018/2/layout/IconVerticalSolidList"/>
    <dgm:cxn modelId="{FA3E34A1-232C-4DB8-BD8D-DC4020F59C58}" srcId="{6F73511C-11BF-4559-B4D1-3EB054C48FC3}" destId="{34A74F1D-049F-41F2-A2A2-AB9AF3E7E9D6}" srcOrd="2" destOrd="0" parTransId="{967A4A14-D8C9-48CC-B653-9AA68FB989D0}" sibTransId="{A8E70C9D-96B1-41B6-B4A4-1972C4914384}"/>
    <dgm:cxn modelId="{14FCADCD-965C-430A-86C2-7E037F4CFADB}" type="presOf" srcId="{1B4BEEEB-4937-48CE-91C7-D675C7CC92B0}" destId="{F1A986CD-48EE-4017-B9DA-1214E90D8409}" srcOrd="0" destOrd="0" presId="urn:microsoft.com/office/officeart/2018/2/layout/IconVerticalSolidList"/>
    <dgm:cxn modelId="{8C7515D6-5DE6-415E-B36D-27CD023DAA80}" srcId="{6F73511C-11BF-4559-B4D1-3EB054C48FC3}" destId="{548B8192-9E02-4DC0-86B0-A130959BC12E}" srcOrd="6" destOrd="0" parTransId="{D5AA60FD-A72E-4BDF-80F7-C04712C3E421}" sibTransId="{1A30D0C1-2332-40B4-B973-B24793BC2B31}"/>
    <dgm:cxn modelId="{B61A40D6-74E1-4BEE-ACC0-6A7F95324646}" type="presOf" srcId="{A8EA9293-F5F0-4B87-B824-60A1FE0D2D79}" destId="{412A7E48-F602-4938-A4F3-1CA4F79C9000}" srcOrd="0" destOrd="0" presId="urn:microsoft.com/office/officeart/2018/2/layout/IconVerticalSolidList"/>
    <dgm:cxn modelId="{997406EE-5807-48C0-B6C3-616ADE67C385}" srcId="{6F73511C-11BF-4559-B4D1-3EB054C48FC3}" destId="{1B4BEEEB-4937-48CE-91C7-D675C7CC92B0}" srcOrd="7" destOrd="0" parTransId="{786152B2-87AC-4986-97CA-02A4CF625573}" sibTransId="{01BF5C9C-A4AA-40A1-AA65-05129A9B4BD4}"/>
    <dgm:cxn modelId="{8DFA7EF6-388E-4D09-85FF-1BBE2CAC0621}" type="presOf" srcId="{01703BA7-0E99-4CA2-8807-489D451E80DD}" destId="{77BB72A6-B39A-42AC-B2E5-86936AC5C120}" srcOrd="0" destOrd="0" presId="urn:microsoft.com/office/officeart/2018/2/layout/IconVerticalSolidList"/>
    <dgm:cxn modelId="{F3C544F7-8EA1-4C2C-8B63-15A8B782AC7C}" type="presOf" srcId="{73C364E8-CCCC-4CA4-9DAD-3256C8201484}" destId="{E0372369-4FF7-4120-955C-AB55B34FFBDD}" srcOrd="0" destOrd="0" presId="urn:microsoft.com/office/officeart/2018/2/layout/IconVerticalSolidList"/>
    <dgm:cxn modelId="{374F85FB-BE55-4E88-8F41-D818934E1CA0}" srcId="{6F73511C-11BF-4559-B4D1-3EB054C48FC3}" destId="{686DCEB0-3DFA-4F20-80B3-FB953A75663D}" srcOrd="0" destOrd="0" parTransId="{723D17C4-C9D3-4920-B93E-049967FC15B9}" sibTransId="{C478A065-71A2-47B3-8900-71B77E0ED6D1}"/>
    <dgm:cxn modelId="{3448CDE3-096C-4CA0-9BA8-98F1F1E249CE}" type="presParOf" srcId="{D7EDB58E-EAFF-46AD-8C64-7D37C8F3BFB2}" destId="{65872C9B-E83D-4F25-81D0-5EC6B828E465}" srcOrd="0" destOrd="0" presId="urn:microsoft.com/office/officeart/2018/2/layout/IconVerticalSolidList"/>
    <dgm:cxn modelId="{DF8B2406-5114-458E-B7C7-C827B57305DC}" type="presParOf" srcId="{65872C9B-E83D-4F25-81D0-5EC6B828E465}" destId="{5FF5FD4D-16E6-4C19-AEDC-A34314F6551B}" srcOrd="0" destOrd="0" presId="urn:microsoft.com/office/officeart/2018/2/layout/IconVerticalSolidList"/>
    <dgm:cxn modelId="{FBB41441-EC94-493F-867E-35A796CDBE23}" type="presParOf" srcId="{65872C9B-E83D-4F25-81D0-5EC6B828E465}" destId="{F806A30C-A67B-48BF-B978-728B780B896D}" srcOrd="1" destOrd="0" presId="urn:microsoft.com/office/officeart/2018/2/layout/IconVerticalSolidList"/>
    <dgm:cxn modelId="{7102C7B4-7456-4E4A-84F0-BDB99EAEF45F}" type="presParOf" srcId="{65872C9B-E83D-4F25-81D0-5EC6B828E465}" destId="{3D79957C-7C62-4C03-BE16-5CA1F7B646B8}" srcOrd="2" destOrd="0" presId="urn:microsoft.com/office/officeart/2018/2/layout/IconVerticalSolidList"/>
    <dgm:cxn modelId="{D5F4711F-96D2-445F-8A25-E2A8CC17C3F7}" type="presParOf" srcId="{65872C9B-E83D-4F25-81D0-5EC6B828E465}" destId="{CA43D2DF-8216-4EED-AD76-E7BDD724AA4B}" srcOrd="3" destOrd="0" presId="urn:microsoft.com/office/officeart/2018/2/layout/IconVerticalSolidList"/>
    <dgm:cxn modelId="{16F68B88-3AA8-4907-B557-F87FA8E6B16E}" type="presParOf" srcId="{D7EDB58E-EAFF-46AD-8C64-7D37C8F3BFB2}" destId="{4AC7F91E-B638-4558-A58B-D7CC6E62D55F}" srcOrd="1" destOrd="0" presId="urn:microsoft.com/office/officeart/2018/2/layout/IconVerticalSolidList"/>
    <dgm:cxn modelId="{2DC85D26-2A9E-414C-9C45-B15B5027E9D9}" type="presParOf" srcId="{D7EDB58E-EAFF-46AD-8C64-7D37C8F3BFB2}" destId="{3973358E-9B5D-44D4-8F78-968657D78FB6}" srcOrd="2" destOrd="0" presId="urn:microsoft.com/office/officeart/2018/2/layout/IconVerticalSolidList"/>
    <dgm:cxn modelId="{D36F0C48-FBAC-4395-994A-1FB3D4B6E35A}" type="presParOf" srcId="{3973358E-9B5D-44D4-8F78-968657D78FB6}" destId="{5727911E-4B26-4064-AE5B-050A7E06BBE0}" srcOrd="0" destOrd="0" presId="urn:microsoft.com/office/officeart/2018/2/layout/IconVerticalSolidList"/>
    <dgm:cxn modelId="{484FDBC0-8C5F-4127-A006-38DF5BF3DB22}" type="presParOf" srcId="{3973358E-9B5D-44D4-8F78-968657D78FB6}" destId="{7762B32A-C008-4810-9E31-88DF4075E48E}" srcOrd="1" destOrd="0" presId="urn:microsoft.com/office/officeart/2018/2/layout/IconVerticalSolidList"/>
    <dgm:cxn modelId="{3B93605F-87BF-4EC4-8C80-BBFA727E4D60}" type="presParOf" srcId="{3973358E-9B5D-44D4-8F78-968657D78FB6}" destId="{B0BE6328-8404-4E00-B99C-462034F91B6E}" srcOrd="2" destOrd="0" presId="urn:microsoft.com/office/officeart/2018/2/layout/IconVerticalSolidList"/>
    <dgm:cxn modelId="{CC485F67-373A-428D-97F7-33F99B85A416}" type="presParOf" srcId="{3973358E-9B5D-44D4-8F78-968657D78FB6}" destId="{C347D6E8-6C0E-42B7-A780-2EB19204AD5A}" srcOrd="3" destOrd="0" presId="urn:microsoft.com/office/officeart/2018/2/layout/IconVerticalSolidList"/>
    <dgm:cxn modelId="{BFB1A4A8-2638-42CE-BB86-88F1BB887E92}" type="presParOf" srcId="{D7EDB58E-EAFF-46AD-8C64-7D37C8F3BFB2}" destId="{E9205B81-6160-4FFF-8AC1-79F8E0480E4A}" srcOrd="3" destOrd="0" presId="urn:microsoft.com/office/officeart/2018/2/layout/IconVerticalSolidList"/>
    <dgm:cxn modelId="{301C7F09-2FA0-4941-BAC3-2205D6263F54}" type="presParOf" srcId="{D7EDB58E-EAFF-46AD-8C64-7D37C8F3BFB2}" destId="{C1BA1596-A322-4225-BCCB-E4F69D20E2B3}" srcOrd="4" destOrd="0" presId="urn:microsoft.com/office/officeart/2018/2/layout/IconVerticalSolidList"/>
    <dgm:cxn modelId="{D318EF70-1B0E-44BE-BF72-658B5C4C668D}" type="presParOf" srcId="{C1BA1596-A322-4225-BCCB-E4F69D20E2B3}" destId="{EE451B24-E6E1-41E3-A945-FEB096B68825}" srcOrd="0" destOrd="0" presId="urn:microsoft.com/office/officeart/2018/2/layout/IconVerticalSolidList"/>
    <dgm:cxn modelId="{60500DE9-CF9C-4C00-9B1B-755B36DB2BDA}" type="presParOf" srcId="{C1BA1596-A322-4225-BCCB-E4F69D20E2B3}" destId="{9874A9C8-385B-428D-A27B-D31B1C261573}" srcOrd="1" destOrd="0" presId="urn:microsoft.com/office/officeart/2018/2/layout/IconVerticalSolidList"/>
    <dgm:cxn modelId="{3A2887A4-2B43-4BE5-9E75-3D4B886A2C47}" type="presParOf" srcId="{C1BA1596-A322-4225-BCCB-E4F69D20E2B3}" destId="{0000F102-FADF-46BA-9D98-3BABAE4A5099}" srcOrd="2" destOrd="0" presId="urn:microsoft.com/office/officeart/2018/2/layout/IconVerticalSolidList"/>
    <dgm:cxn modelId="{B4320111-E33A-4236-88F4-6529822B7C53}" type="presParOf" srcId="{C1BA1596-A322-4225-BCCB-E4F69D20E2B3}" destId="{F208C01B-42AD-41E7-9EB2-4A69A70C63F1}" srcOrd="3" destOrd="0" presId="urn:microsoft.com/office/officeart/2018/2/layout/IconVerticalSolidList"/>
    <dgm:cxn modelId="{CC5C6DE0-6036-4BBD-9A55-3E3717D7A916}" type="presParOf" srcId="{D7EDB58E-EAFF-46AD-8C64-7D37C8F3BFB2}" destId="{BDB6107D-5222-48DE-9605-B6EFA4C04F2A}" srcOrd="5" destOrd="0" presId="urn:microsoft.com/office/officeart/2018/2/layout/IconVerticalSolidList"/>
    <dgm:cxn modelId="{A665E207-5580-49CB-9075-D825197C8810}" type="presParOf" srcId="{D7EDB58E-EAFF-46AD-8C64-7D37C8F3BFB2}" destId="{5B403158-A4B4-4F8C-8687-1BAC025DA323}" srcOrd="6" destOrd="0" presId="urn:microsoft.com/office/officeart/2018/2/layout/IconVerticalSolidList"/>
    <dgm:cxn modelId="{73331BB7-749F-4E22-89A3-2EED1F9D2EEC}" type="presParOf" srcId="{5B403158-A4B4-4F8C-8687-1BAC025DA323}" destId="{5C89B687-DCCB-49ED-8487-52DC2F55E5E2}" srcOrd="0" destOrd="0" presId="urn:microsoft.com/office/officeart/2018/2/layout/IconVerticalSolidList"/>
    <dgm:cxn modelId="{F417F609-7F9E-47D7-A694-B767EA32F24D}" type="presParOf" srcId="{5B403158-A4B4-4F8C-8687-1BAC025DA323}" destId="{CEB1EE71-2CDF-4A45-ABD0-9D3A055887F1}" srcOrd="1" destOrd="0" presId="urn:microsoft.com/office/officeart/2018/2/layout/IconVerticalSolidList"/>
    <dgm:cxn modelId="{764A9CF9-E322-4A0C-8227-BD14EF9FBC69}" type="presParOf" srcId="{5B403158-A4B4-4F8C-8687-1BAC025DA323}" destId="{AC2DDCC8-69AD-4159-9B8C-994655F8B6F4}" srcOrd="2" destOrd="0" presId="urn:microsoft.com/office/officeart/2018/2/layout/IconVerticalSolidList"/>
    <dgm:cxn modelId="{38347C7B-0720-43AD-99A6-7367A6FAF643}" type="presParOf" srcId="{5B403158-A4B4-4F8C-8687-1BAC025DA323}" destId="{E0372369-4FF7-4120-955C-AB55B34FFBDD}" srcOrd="3" destOrd="0" presId="urn:microsoft.com/office/officeart/2018/2/layout/IconVerticalSolidList"/>
    <dgm:cxn modelId="{E4A33D33-5E2D-4E66-AF74-A43C5B138CC0}" type="presParOf" srcId="{D7EDB58E-EAFF-46AD-8C64-7D37C8F3BFB2}" destId="{5491B2AE-E2D5-49CA-B630-2C27832BB157}" srcOrd="7" destOrd="0" presId="urn:microsoft.com/office/officeart/2018/2/layout/IconVerticalSolidList"/>
    <dgm:cxn modelId="{A77093A1-AC64-4013-A51B-7027B02DADE6}" type="presParOf" srcId="{D7EDB58E-EAFF-46AD-8C64-7D37C8F3BFB2}" destId="{609A0605-85A7-4A64-B92F-C25A70FA8F24}" srcOrd="8" destOrd="0" presId="urn:microsoft.com/office/officeart/2018/2/layout/IconVerticalSolidList"/>
    <dgm:cxn modelId="{E8CBF6F2-914A-4A31-B0CB-F7F79715F767}" type="presParOf" srcId="{609A0605-85A7-4A64-B92F-C25A70FA8F24}" destId="{994DB53C-8AE4-4EE9-AECC-E9A8F5E16479}" srcOrd="0" destOrd="0" presId="urn:microsoft.com/office/officeart/2018/2/layout/IconVerticalSolidList"/>
    <dgm:cxn modelId="{E7B74207-8C59-42D6-AD4B-CA33CBDBBEB9}" type="presParOf" srcId="{609A0605-85A7-4A64-B92F-C25A70FA8F24}" destId="{779C5146-1E0B-4C30-89A2-6E456640A9DE}" srcOrd="1" destOrd="0" presId="urn:microsoft.com/office/officeart/2018/2/layout/IconVerticalSolidList"/>
    <dgm:cxn modelId="{DA7C2340-9EBF-43C0-904B-1D65519DAEA7}" type="presParOf" srcId="{609A0605-85A7-4A64-B92F-C25A70FA8F24}" destId="{E50CC9C8-5792-4994-8249-3FE7951FE6AD}" srcOrd="2" destOrd="0" presId="urn:microsoft.com/office/officeart/2018/2/layout/IconVerticalSolidList"/>
    <dgm:cxn modelId="{30B9B109-7A4F-48E3-91DA-40A27D3E7EAA}" type="presParOf" srcId="{609A0605-85A7-4A64-B92F-C25A70FA8F24}" destId="{412A7E48-F602-4938-A4F3-1CA4F79C9000}" srcOrd="3" destOrd="0" presId="urn:microsoft.com/office/officeart/2018/2/layout/IconVerticalSolidList"/>
    <dgm:cxn modelId="{F69FC391-A176-4C82-BD09-41F14ED96B07}" type="presParOf" srcId="{D7EDB58E-EAFF-46AD-8C64-7D37C8F3BFB2}" destId="{669A4913-E00C-47EF-B857-CE9D6BEE70D3}" srcOrd="9" destOrd="0" presId="urn:microsoft.com/office/officeart/2018/2/layout/IconVerticalSolidList"/>
    <dgm:cxn modelId="{1E09080C-CD63-4184-B3F3-ED9558677A52}" type="presParOf" srcId="{D7EDB58E-EAFF-46AD-8C64-7D37C8F3BFB2}" destId="{666916DC-A849-481D-82A9-9C791E12E27C}" srcOrd="10" destOrd="0" presId="urn:microsoft.com/office/officeart/2018/2/layout/IconVerticalSolidList"/>
    <dgm:cxn modelId="{2780FBF7-160A-4E3B-9AFC-1E89385950BE}" type="presParOf" srcId="{666916DC-A849-481D-82A9-9C791E12E27C}" destId="{9C42AA7D-A10E-4B62-9254-0E362A61322F}" srcOrd="0" destOrd="0" presId="urn:microsoft.com/office/officeart/2018/2/layout/IconVerticalSolidList"/>
    <dgm:cxn modelId="{19C61B7D-333E-48FB-B053-077A4F10B5D6}" type="presParOf" srcId="{666916DC-A849-481D-82A9-9C791E12E27C}" destId="{5B3F64CA-167C-430E-9203-092CBB3E1D81}" srcOrd="1" destOrd="0" presId="urn:microsoft.com/office/officeart/2018/2/layout/IconVerticalSolidList"/>
    <dgm:cxn modelId="{A8481FA0-2B31-4488-AF8B-BE80947328BD}" type="presParOf" srcId="{666916DC-A849-481D-82A9-9C791E12E27C}" destId="{E53298F6-4520-4F97-820F-D2D7AB2D4507}" srcOrd="2" destOrd="0" presId="urn:microsoft.com/office/officeart/2018/2/layout/IconVerticalSolidList"/>
    <dgm:cxn modelId="{7F3E1477-D746-41E8-B6B1-264AFF7644B7}" type="presParOf" srcId="{666916DC-A849-481D-82A9-9C791E12E27C}" destId="{77BB72A6-B39A-42AC-B2E5-86936AC5C120}" srcOrd="3" destOrd="0" presId="urn:microsoft.com/office/officeart/2018/2/layout/IconVerticalSolidList"/>
    <dgm:cxn modelId="{BB4C615C-CC2A-4890-97BE-53EB245327C1}" type="presParOf" srcId="{D7EDB58E-EAFF-46AD-8C64-7D37C8F3BFB2}" destId="{D2804AB0-8E59-4256-AFF2-73951903DA9A}" srcOrd="11" destOrd="0" presId="urn:microsoft.com/office/officeart/2018/2/layout/IconVerticalSolidList"/>
    <dgm:cxn modelId="{4B0E29F3-E8C9-402E-8870-82EBC2151ABB}" type="presParOf" srcId="{D7EDB58E-EAFF-46AD-8C64-7D37C8F3BFB2}" destId="{8CD7BF22-4446-4B33-B0FC-061C729AD852}" srcOrd="12" destOrd="0" presId="urn:microsoft.com/office/officeart/2018/2/layout/IconVerticalSolidList"/>
    <dgm:cxn modelId="{5C2ACBCB-8599-4788-BB62-F0F19B07F24A}" type="presParOf" srcId="{8CD7BF22-4446-4B33-B0FC-061C729AD852}" destId="{10778537-3200-4D8E-98D2-6C006C737898}" srcOrd="0" destOrd="0" presId="urn:microsoft.com/office/officeart/2018/2/layout/IconVerticalSolidList"/>
    <dgm:cxn modelId="{E2A3C88C-8EEF-43A9-8D55-5EA2A07D3CDE}" type="presParOf" srcId="{8CD7BF22-4446-4B33-B0FC-061C729AD852}" destId="{E5965209-483A-4233-880E-8996F6F68E42}" srcOrd="1" destOrd="0" presId="urn:microsoft.com/office/officeart/2018/2/layout/IconVerticalSolidList"/>
    <dgm:cxn modelId="{48B58B4A-7E72-48EA-8698-769C3C9D8674}" type="presParOf" srcId="{8CD7BF22-4446-4B33-B0FC-061C729AD852}" destId="{5D754B94-B0E1-466A-8516-F98B2E1A6CAB}" srcOrd="2" destOrd="0" presId="urn:microsoft.com/office/officeart/2018/2/layout/IconVerticalSolidList"/>
    <dgm:cxn modelId="{5378C6E5-1830-4D0F-B90F-240C291E235F}" type="presParOf" srcId="{8CD7BF22-4446-4B33-B0FC-061C729AD852}" destId="{EE93752B-D8CB-476B-BF5C-E7714172C5F1}" srcOrd="3" destOrd="0" presId="urn:microsoft.com/office/officeart/2018/2/layout/IconVerticalSolidList"/>
    <dgm:cxn modelId="{50632318-8261-4026-9957-1335A3962313}" type="presParOf" srcId="{D7EDB58E-EAFF-46AD-8C64-7D37C8F3BFB2}" destId="{95710A8F-3EBB-4359-BDE4-77754B61D314}" srcOrd="13" destOrd="0" presId="urn:microsoft.com/office/officeart/2018/2/layout/IconVerticalSolidList"/>
    <dgm:cxn modelId="{CD4333EE-2E03-427C-B4F9-0FC232B62316}" type="presParOf" srcId="{D7EDB58E-EAFF-46AD-8C64-7D37C8F3BFB2}" destId="{1499E570-0AC8-46E7-A66C-61218C432F2B}" srcOrd="14" destOrd="0" presId="urn:microsoft.com/office/officeart/2018/2/layout/IconVerticalSolidList"/>
    <dgm:cxn modelId="{5AE3F595-F5BC-4A6A-A782-92569C8A8D05}" type="presParOf" srcId="{1499E570-0AC8-46E7-A66C-61218C432F2B}" destId="{AB09F2BB-A243-4988-947A-0245D7BD210B}" srcOrd="0" destOrd="0" presId="urn:microsoft.com/office/officeart/2018/2/layout/IconVerticalSolidList"/>
    <dgm:cxn modelId="{69BC2A51-EA9F-47BC-82C2-0A59C091318F}" type="presParOf" srcId="{1499E570-0AC8-46E7-A66C-61218C432F2B}" destId="{A10AC3DD-8955-4563-958F-DB9C6ED6ED99}" srcOrd="1" destOrd="0" presId="urn:microsoft.com/office/officeart/2018/2/layout/IconVerticalSolidList"/>
    <dgm:cxn modelId="{F721CC05-E86D-423C-9BEC-E8CC2E8C7661}" type="presParOf" srcId="{1499E570-0AC8-46E7-A66C-61218C432F2B}" destId="{3C7B0B85-A3EE-494D-8EF4-EDA6CBDD6B3A}" srcOrd="2" destOrd="0" presId="urn:microsoft.com/office/officeart/2018/2/layout/IconVerticalSolidList"/>
    <dgm:cxn modelId="{8F103B5D-7F31-46FF-AA2D-DC930648F75B}" type="presParOf" srcId="{1499E570-0AC8-46E7-A66C-61218C432F2B}" destId="{F1A986CD-48EE-4017-B9DA-1214E90D84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CE6E00-33EC-4937-A6E0-A697161F53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00FC6C7-CC04-4931-83F8-9110A939A668}">
      <dgm:prSet/>
      <dgm:spPr/>
      <dgm:t>
        <a:bodyPr/>
        <a:lstStyle/>
        <a:p>
          <a:r>
            <a:rPr lang="ko-KR" altLang="en-US" dirty="0">
              <a:latin typeface="a스마일B" panose="02020600000000000000" pitchFamily="18" charset="-127"/>
              <a:ea typeface="a스마일B" panose="02020600000000000000" pitchFamily="18" charset="-127"/>
            </a:rPr>
            <a:t>계획 수립 및 </a:t>
          </a:r>
          <a:r>
            <a:rPr lang="en-US" altLang="ko-KR" dirty="0" err="1">
              <a:latin typeface="a스마일B" panose="02020600000000000000" pitchFamily="18" charset="-127"/>
              <a:ea typeface="a스마일B" panose="02020600000000000000" pitchFamily="18" charset="-127"/>
            </a:rPr>
            <a:t>Total.cgi</a:t>
          </a:r>
          <a:r>
            <a:rPr lang="en-US" altLang="ko-KR" dirty="0">
              <a:latin typeface="a스마일B" panose="02020600000000000000" pitchFamily="18" charset="-127"/>
              <a:ea typeface="a스마일B" panose="02020600000000000000" pitchFamily="18" charset="-127"/>
            </a:rPr>
            <a:t> </a:t>
          </a:r>
          <a:r>
            <a:rPr lang="ko-KR" altLang="en-US" dirty="0">
              <a:latin typeface="a스마일B" panose="02020600000000000000" pitchFamily="18" charset="-127"/>
              <a:ea typeface="a스마일B" panose="02020600000000000000" pitchFamily="18" charset="-127"/>
            </a:rPr>
            <a:t>구현</a:t>
          </a:r>
          <a:endParaRPr lang="en-US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5760FDDE-8FFA-4483-8118-04DA014F0413}" type="sibTrans" cxnId="{0D856304-2F75-47D0-99E4-03919E2D23FD}">
      <dgm:prSet/>
      <dgm:spPr/>
      <dgm:t>
        <a:bodyPr/>
        <a:lstStyle/>
        <a:p>
          <a:endParaRPr lang="en-US"/>
        </a:p>
      </dgm:t>
    </dgm:pt>
    <dgm:pt modelId="{CDF79199-7CD1-45FD-BC0E-F0AD1ECE3F2E}" type="parTrans" cxnId="{0D856304-2F75-47D0-99E4-03919E2D23FD}">
      <dgm:prSet/>
      <dgm:spPr/>
      <dgm:t>
        <a:bodyPr/>
        <a:lstStyle/>
        <a:p>
          <a:endParaRPr lang="en-US"/>
        </a:p>
      </dgm:t>
    </dgm:pt>
    <dgm:pt modelId="{D342A255-8714-4EF3-8AED-304A7E73A6A3}">
      <dgm:prSet/>
      <dgm:spPr/>
      <dgm:t>
        <a:bodyPr/>
        <a:lstStyle/>
        <a:p>
          <a:r>
            <a:rPr lang="ko-KR" dirty="0">
              <a:latin typeface="a스마일B" panose="02020600000000000000" pitchFamily="18" charset="-127"/>
              <a:ea typeface="a스마일B" panose="02020600000000000000" pitchFamily="18" charset="-127"/>
            </a:rPr>
            <a:t>성능 개선</a:t>
          </a:r>
          <a:endParaRPr lang="en-US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5831B23A-F5B2-421B-BA3B-F50C5588BD91}" type="sibTrans" cxnId="{17199740-36F8-4A80-A5D6-DA2012317AAA}">
      <dgm:prSet/>
      <dgm:spPr/>
      <dgm:t>
        <a:bodyPr/>
        <a:lstStyle/>
        <a:p>
          <a:endParaRPr lang="en-US"/>
        </a:p>
      </dgm:t>
    </dgm:pt>
    <dgm:pt modelId="{C0022AB9-244E-42A7-AAD3-0F162758C242}" type="parTrans" cxnId="{17199740-36F8-4A80-A5D6-DA2012317AAA}">
      <dgm:prSet/>
      <dgm:spPr/>
      <dgm:t>
        <a:bodyPr/>
        <a:lstStyle/>
        <a:p>
          <a:endParaRPr lang="en-US"/>
        </a:p>
      </dgm:t>
    </dgm:pt>
    <dgm:pt modelId="{288239CC-B604-46C0-A201-8AB0F043D15F}">
      <dgm:prSet/>
      <dgm:spPr/>
      <dgm:t>
        <a:bodyPr/>
        <a:lstStyle/>
        <a:p>
          <a:r>
            <a:rPr lang="ko-KR" altLang="en-US" dirty="0">
              <a:latin typeface="a스마일B" panose="02020600000000000000" pitchFamily="18" charset="-127"/>
              <a:ea typeface="a스마일B" panose="02020600000000000000" pitchFamily="18" charset="-127"/>
            </a:rPr>
            <a:t>예외처리 및 </a:t>
          </a:r>
          <a:r>
            <a:rPr lang="ko-KR" dirty="0">
              <a:latin typeface="a스마일B" panose="02020600000000000000" pitchFamily="18" charset="-127"/>
              <a:ea typeface="a스마일B" panose="02020600000000000000" pitchFamily="18" charset="-127"/>
            </a:rPr>
            <a:t>로그 작성 서버 구현</a:t>
          </a:r>
          <a:endParaRPr lang="en-US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F17313D1-1A5E-48AB-BBA3-327C71CE3A8B}" type="sibTrans" cxnId="{CCEF8B3F-B0CE-4B6B-8A35-BFBF02D6D646}">
      <dgm:prSet/>
      <dgm:spPr/>
      <dgm:t>
        <a:bodyPr/>
        <a:lstStyle/>
        <a:p>
          <a:endParaRPr lang="en-US"/>
        </a:p>
      </dgm:t>
    </dgm:pt>
    <dgm:pt modelId="{F97B9DA1-19BC-4B1F-89ED-A095BA5995BD}" type="parTrans" cxnId="{CCEF8B3F-B0CE-4B6B-8A35-BFBF02D6D646}">
      <dgm:prSet/>
      <dgm:spPr/>
      <dgm:t>
        <a:bodyPr/>
        <a:lstStyle/>
        <a:p>
          <a:endParaRPr lang="en-US"/>
        </a:p>
      </dgm:t>
    </dgm:pt>
    <dgm:pt modelId="{E0E10C1F-1C13-4771-8334-8C9DF9B22934}">
      <dgm:prSet/>
      <dgm:spPr/>
      <dgm:t>
        <a:bodyPr/>
        <a:lstStyle/>
        <a:p>
          <a:r>
            <a:rPr lang="en-US" altLang="ko-KR" dirty="0">
              <a:latin typeface="a스마일B" panose="02020600000000000000" pitchFamily="18" charset="-127"/>
              <a:ea typeface="a스마일B" panose="02020600000000000000" pitchFamily="18" charset="-127"/>
            </a:rPr>
            <a:t>HTML </a:t>
          </a:r>
          <a:r>
            <a:rPr lang="ko-KR" altLang="en-US" dirty="0">
              <a:latin typeface="a스마일B" panose="02020600000000000000" pitchFamily="18" charset="-127"/>
              <a:ea typeface="a스마일B" panose="02020600000000000000" pitchFamily="18" charset="-127"/>
            </a:rPr>
            <a:t>코드 및 </a:t>
          </a:r>
          <a:r>
            <a:rPr lang="ko-KR" dirty="0">
              <a:latin typeface="a스마일B" panose="02020600000000000000" pitchFamily="18" charset="-127"/>
              <a:ea typeface="a스마일B" panose="02020600000000000000" pitchFamily="18" charset="-127"/>
            </a:rPr>
            <a:t>이미지 </a:t>
          </a:r>
          <a:r>
            <a:rPr lang="ko-KR" altLang="en-US" dirty="0">
              <a:latin typeface="a스마일B" panose="02020600000000000000" pitchFamily="18" charset="-127"/>
              <a:ea typeface="a스마일B" panose="02020600000000000000" pitchFamily="18" charset="-127"/>
            </a:rPr>
            <a:t>전송 구현</a:t>
          </a:r>
          <a:endParaRPr lang="en-US" dirty="0">
            <a:latin typeface="a스마일B" panose="02020600000000000000" pitchFamily="18" charset="-127"/>
            <a:ea typeface="a스마일B" panose="02020600000000000000" pitchFamily="18" charset="-127"/>
          </a:endParaRPr>
        </a:p>
      </dgm:t>
    </dgm:pt>
    <dgm:pt modelId="{32819A4B-7A24-4CC2-9A9F-A27FB8CB13F9}" type="sibTrans" cxnId="{95B7B2CE-795E-48AD-9ED8-0B922713AFA5}">
      <dgm:prSet/>
      <dgm:spPr/>
      <dgm:t>
        <a:bodyPr/>
        <a:lstStyle/>
        <a:p>
          <a:endParaRPr lang="en-US"/>
        </a:p>
      </dgm:t>
    </dgm:pt>
    <dgm:pt modelId="{75D1E78A-3D00-45A3-B780-F942E2A07DFD}" type="parTrans" cxnId="{95B7B2CE-795E-48AD-9ED8-0B922713AFA5}">
      <dgm:prSet/>
      <dgm:spPr/>
      <dgm:t>
        <a:bodyPr/>
        <a:lstStyle/>
        <a:p>
          <a:endParaRPr lang="en-US"/>
        </a:p>
      </dgm:t>
    </dgm:pt>
    <dgm:pt modelId="{0500F146-F02D-4F00-9296-FF3EF8BCBCDD}" type="pres">
      <dgm:prSet presAssocID="{38CE6E00-33EC-4937-A6E0-A697161F5312}" presName="root" presStyleCnt="0">
        <dgm:presLayoutVars>
          <dgm:dir/>
          <dgm:resizeHandles val="exact"/>
        </dgm:presLayoutVars>
      </dgm:prSet>
      <dgm:spPr/>
    </dgm:pt>
    <dgm:pt modelId="{F5A05365-6A63-4A9A-A7E4-C9ABDCDFB201}" type="pres">
      <dgm:prSet presAssocID="{500FC6C7-CC04-4931-83F8-9110A939A668}" presName="compNode" presStyleCnt="0"/>
      <dgm:spPr/>
    </dgm:pt>
    <dgm:pt modelId="{C2200DDD-0DCE-4427-8E6C-FFEA2284F0FF}" type="pres">
      <dgm:prSet presAssocID="{500FC6C7-CC04-4931-83F8-9110A939A668}" presName="bgRect" presStyleLbl="bgShp" presStyleIdx="0" presStyleCnt="4"/>
      <dgm:spPr/>
    </dgm:pt>
    <dgm:pt modelId="{71391131-4A7C-45FB-ABE1-840F98053DA1}" type="pres">
      <dgm:prSet presAssocID="{500FC6C7-CC04-4931-83F8-9110A939A6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BA4BE0-E315-42BA-8157-7D85F44E9E3B}" type="pres">
      <dgm:prSet presAssocID="{500FC6C7-CC04-4931-83F8-9110A939A668}" presName="spaceRect" presStyleCnt="0"/>
      <dgm:spPr/>
    </dgm:pt>
    <dgm:pt modelId="{DBB422A7-3826-4C54-96DF-06B903CCE783}" type="pres">
      <dgm:prSet presAssocID="{500FC6C7-CC04-4931-83F8-9110A939A668}" presName="parTx" presStyleLbl="revTx" presStyleIdx="0" presStyleCnt="4">
        <dgm:presLayoutVars>
          <dgm:chMax val="0"/>
          <dgm:chPref val="0"/>
        </dgm:presLayoutVars>
      </dgm:prSet>
      <dgm:spPr/>
    </dgm:pt>
    <dgm:pt modelId="{5164F292-B8BD-4E4C-B880-3E72F2FF2D2E}" type="pres">
      <dgm:prSet presAssocID="{5760FDDE-8FFA-4483-8118-04DA014F0413}" presName="sibTrans" presStyleCnt="0"/>
      <dgm:spPr/>
    </dgm:pt>
    <dgm:pt modelId="{551EB9F9-9614-4FE6-9EF6-82BA55D1D886}" type="pres">
      <dgm:prSet presAssocID="{E0E10C1F-1C13-4771-8334-8C9DF9B22934}" presName="compNode" presStyleCnt="0"/>
      <dgm:spPr/>
    </dgm:pt>
    <dgm:pt modelId="{4EDA43B9-C39E-46CE-8B42-8347E5FD4D30}" type="pres">
      <dgm:prSet presAssocID="{E0E10C1F-1C13-4771-8334-8C9DF9B22934}" presName="bgRect" presStyleLbl="bgShp" presStyleIdx="1" presStyleCnt="4"/>
      <dgm:spPr/>
    </dgm:pt>
    <dgm:pt modelId="{2BDFBE11-40DF-44D7-9AB3-6E2646CAF1C1}" type="pres">
      <dgm:prSet presAssocID="{E0E10C1F-1C13-4771-8334-8C9DF9B229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C285729-7E6C-458B-8A51-FFF62AC810BB}" type="pres">
      <dgm:prSet presAssocID="{E0E10C1F-1C13-4771-8334-8C9DF9B22934}" presName="spaceRect" presStyleCnt="0"/>
      <dgm:spPr/>
    </dgm:pt>
    <dgm:pt modelId="{1B85EE31-C6E8-4E63-89E2-06138DFBF6D8}" type="pres">
      <dgm:prSet presAssocID="{E0E10C1F-1C13-4771-8334-8C9DF9B22934}" presName="parTx" presStyleLbl="revTx" presStyleIdx="1" presStyleCnt="4">
        <dgm:presLayoutVars>
          <dgm:chMax val="0"/>
          <dgm:chPref val="0"/>
        </dgm:presLayoutVars>
      </dgm:prSet>
      <dgm:spPr/>
    </dgm:pt>
    <dgm:pt modelId="{D9D2ADD3-537F-42B1-9AE3-38201C6E8965}" type="pres">
      <dgm:prSet presAssocID="{32819A4B-7A24-4CC2-9A9F-A27FB8CB13F9}" presName="sibTrans" presStyleCnt="0"/>
      <dgm:spPr/>
    </dgm:pt>
    <dgm:pt modelId="{4C47B6CB-6080-4DB7-BC88-A8976B57E888}" type="pres">
      <dgm:prSet presAssocID="{288239CC-B604-46C0-A201-8AB0F043D15F}" presName="compNode" presStyleCnt="0"/>
      <dgm:spPr/>
    </dgm:pt>
    <dgm:pt modelId="{29AF2426-E494-4F7D-9642-C8C946884581}" type="pres">
      <dgm:prSet presAssocID="{288239CC-B604-46C0-A201-8AB0F043D15F}" presName="bgRect" presStyleLbl="bgShp" presStyleIdx="2" presStyleCnt="4"/>
      <dgm:spPr/>
    </dgm:pt>
    <dgm:pt modelId="{CAC92566-4B66-433A-A277-187CB04CE2F0}" type="pres">
      <dgm:prSet presAssocID="{288239CC-B604-46C0-A201-8AB0F043D1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CAA49B7-1747-4898-A02C-05D49FED66C8}" type="pres">
      <dgm:prSet presAssocID="{288239CC-B604-46C0-A201-8AB0F043D15F}" presName="spaceRect" presStyleCnt="0"/>
      <dgm:spPr/>
    </dgm:pt>
    <dgm:pt modelId="{A3F0A72C-A36C-46FA-AE98-2D5DEC4276EF}" type="pres">
      <dgm:prSet presAssocID="{288239CC-B604-46C0-A201-8AB0F043D15F}" presName="parTx" presStyleLbl="revTx" presStyleIdx="2" presStyleCnt="4">
        <dgm:presLayoutVars>
          <dgm:chMax val="0"/>
          <dgm:chPref val="0"/>
        </dgm:presLayoutVars>
      </dgm:prSet>
      <dgm:spPr/>
    </dgm:pt>
    <dgm:pt modelId="{14728990-79CE-4460-A698-AC3B5A9F4625}" type="pres">
      <dgm:prSet presAssocID="{F17313D1-1A5E-48AB-BBA3-327C71CE3A8B}" presName="sibTrans" presStyleCnt="0"/>
      <dgm:spPr/>
    </dgm:pt>
    <dgm:pt modelId="{0C58712B-5EE1-4F19-8E7F-34AB791249E9}" type="pres">
      <dgm:prSet presAssocID="{D342A255-8714-4EF3-8AED-304A7E73A6A3}" presName="compNode" presStyleCnt="0"/>
      <dgm:spPr/>
    </dgm:pt>
    <dgm:pt modelId="{08E5EC24-63D2-4514-BB5C-1DD575B10DF6}" type="pres">
      <dgm:prSet presAssocID="{D342A255-8714-4EF3-8AED-304A7E73A6A3}" presName="bgRect" presStyleLbl="bgShp" presStyleIdx="3" presStyleCnt="4"/>
      <dgm:spPr/>
    </dgm:pt>
    <dgm:pt modelId="{89680AE5-C6EB-433E-B109-5FB9A3426851}" type="pres">
      <dgm:prSet presAssocID="{D342A255-8714-4EF3-8AED-304A7E73A6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FE5559D-4F68-42CD-8F1F-0642532F4A86}" type="pres">
      <dgm:prSet presAssocID="{D342A255-8714-4EF3-8AED-304A7E73A6A3}" presName="spaceRect" presStyleCnt="0"/>
      <dgm:spPr/>
    </dgm:pt>
    <dgm:pt modelId="{98FEBB00-732A-4573-AAFA-193927420D04}" type="pres">
      <dgm:prSet presAssocID="{D342A255-8714-4EF3-8AED-304A7E73A6A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783A01-FCA2-4732-88C9-9B97ACCCE69F}" type="presOf" srcId="{38CE6E00-33EC-4937-A6E0-A697161F5312}" destId="{0500F146-F02D-4F00-9296-FF3EF8BCBCDD}" srcOrd="0" destOrd="0" presId="urn:microsoft.com/office/officeart/2018/2/layout/IconVerticalSolidList"/>
    <dgm:cxn modelId="{0D856304-2F75-47D0-99E4-03919E2D23FD}" srcId="{38CE6E00-33EC-4937-A6E0-A697161F5312}" destId="{500FC6C7-CC04-4931-83F8-9110A939A668}" srcOrd="0" destOrd="0" parTransId="{CDF79199-7CD1-45FD-BC0E-F0AD1ECE3F2E}" sibTransId="{5760FDDE-8FFA-4483-8118-04DA014F0413}"/>
    <dgm:cxn modelId="{9E900224-BE3B-4639-8D20-D23F38E8473B}" type="presOf" srcId="{D342A255-8714-4EF3-8AED-304A7E73A6A3}" destId="{98FEBB00-732A-4573-AAFA-193927420D04}" srcOrd="0" destOrd="0" presId="urn:microsoft.com/office/officeart/2018/2/layout/IconVerticalSolidList"/>
    <dgm:cxn modelId="{CCEF8B3F-B0CE-4B6B-8A35-BFBF02D6D646}" srcId="{38CE6E00-33EC-4937-A6E0-A697161F5312}" destId="{288239CC-B604-46C0-A201-8AB0F043D15F}" srcOrd="2" destOrd="0" parTransId="{F97B9DA1-19BC-4B1F-89ED-A095BA5995BD}" sibTransId="{F17313D1-1A5E-48AB-BBA3-327C71CE3A8B}"/>
    <dgm:cxn modelId="{17199740-36F8-4A80-A5D6-DA2012317AAA}" srcId="{38CE6E00-33EC-4937-A6E0-A697161F5312}" destId="{D342A255-8714-4EF3-8AED-304A7E73A6A3}" srcOrd="3" destOrd="0" parTransId="{C0022AB9-244E-42A7-AAD3-0F162758C242}" sibTransId="{5831B23A-F5B2-421B-BA3B-F50C5588BD91}"/>
    <dgm:cxn modelId="{E2DDD7BA-285B-4E88-B579-645635CC3133}" type="presOf" srcId="{288239CC-B604-46C0-A201-8AB0F043D15F}" destId="{A3F0A72C-A36C-46FA-AE98-2D5DEC4276EF}" srcOrd="0" destOrd="0" presId="urn:microsoft.com/office/officeart/2018/2/layout/IconVerticalSolidList"/>
    <dgm:cxn modelId="{95B7B2CE-795E-48AD-9ED8-0B922713AFA5}" srcId="{38CE6E00-33EC-4937-A6E0-A697161F5312}" destId="{E0E10C1F-1C13-4771-8334-8C9DF9B22934}" srcOrd="1" destOrd="0" parTransId="{75D1E78A-3D00-45A3-B780-F942E2A07DFD}" sibTransId="{32819A4B-7A24-4CC2-9A9F-A27FB8CB13F9}"/>
    <dgm:cxn modelId="{E6CCCBDD-A230-4574-934F-5FC6989E4464}" type="presOf" srcId="{E0E10C1F-1C13-4771-8334-8C9DF9B22934}" destId="{1B85EE31-C6E8-4E63-89E2-06138DFBF6D8}" srcOrd="0" destOrd="0" presId="urn:microsoft.com/office/officeart/2018/2/layout/IconVerticalSolidList"/>
    <dgm:cxn modelId="{C4801BFE-4240-466C-B201-2A72F0AE03DE}" type="presOf" srcId="{500FC6C7-CC04-4931-83F8-9110A939A668}" destId="{DBB422A7-3826-4C54-96DF-06B903CCE783}" srcOrd="0" destOrd="0" presId="urn:microsoft.com/office/officeart/2018/2/layout/IconVerticalSolidList"/>
    <dgm:cxn modelId="{FD47B491-3772-4545-9812-E471233840A2}" type="presParOf" srcId="{0500F146-F02D-4F00-9296-FF3EF8BCBCDD}" destId="{F5A05365-6A63-4A9A-A7E4-C9ABDCDFB201}" srcOrd="0" destOrd="0" presId="urn:microsoft.com/office/officeart/2018/2/layout/IconVerticalSolidList"/>
    <dgm:cxn modelId="{7EAE6DAB-0247-4AA1-B595-70DB8369EF36}" type="presParOf" srcId="{F5A05365-6A63-4A9A-A7E4-C9ABDCDFB201}" destId="{C2200DDD-0DCE-4427-8E6C-FFEA2284F0FF}" srcOrd="0" destOrd="0" presId="urn:microsoft.com/office/officeart/2018/2/layout/IconVerticalSolidList"/>
    <dgm:cxn modelId="{75F7A302-7CFC-4A72-A48F-E38794BB2EEA}" type="presParOf" srcId="{F5A05365-6A63-4A9A-A7E4-C9ABDCDFB201}" destId="{71391131-4A7C-45FB-ABE1-840F98053DA1}" srcOrd="1" destOrd="0" presId="urn:microsoft.com/office/officeart/2018/2/layout/IconVerticalSolidList"/>
    <dgm:cxn modelId="{1F9EC70D-8130-4A9E-8433-3E3DDD0EA270}" type="presParOf" srcId="{F5A05365-6A63-4A9A-A7E4-C9ABDCDFB201}" destId="{27BA4BE0-E315-42BA-8157-7D85F44E9E3B}" srcOrd="2" destOrd="0" presId="urn:microsoft.com/office/officeart/2018/2/layout/IconVerticalSolidList"/>
    <dgm:cxn modelId="{DED888A4-42A7-48EF-990C-E4FEF3BA206F}" type="presParOf" srcId="{F5A05365-6A63-4A9A-A7E4-C9ABDCDFB201}" destId="{DBB422A7-3826-4C54-96DF-06B903CCE783}" srcOrd="3" destOrd="0" presId="urn:microsoft.com/office/officeart/2018/2/layout/IconVerticalSolidList"/>
    <dgm:cxn modelId="{68004908-A106-4CDE-B9B1-321C586ED4CA}" type="presParOf" srcId="{0500F146-F02D-4F00-9296-FF3EF8BCBCDD}" destId="{5164F292-B8BD-4E4C-B880-3E72F2FF2D2E}" srcOrd="1" destOrd="0" presId="urn:microsoft.com/office/officeart/2018/2/layout/IconVerticalSolidList"/>
    <dgm:cxn modelId="{19805084-969A-4870-84D0-7C8FF8C02E21}" type="presParOf" srcId="{0500F146-F02D-4F00-9296-FF3EF8BCBCDD}" destId="{551EB9F9-9614-4FE6-9EF6-82BA55D1D886}" srcOrd="2" destOrd="0" presId="urn:microsoft.com/office/officeart/2018/2/layout/IconVerticalSolidList"/>
    <dgm:cxn modelId="{07117889-EC7C-40BB-8674-3C1CF7512F6E}" type="presParOf" srcId="{551EB9F9-9614-4FE6-9EF6-82BA55D1D886}" destId="{4EDA43B9-C39E-46CE-8B42-8347E5FD4D30}" srcOrd="0" destOrd="0" presId="urn:microsoft.com/office/officeart/2018/2/layout/IconVerticalSolidList"/>
    <dgm:cxn modelId="{88B2A788-4A2D-4B1F-B57C-2537933EBD59}" type="presParOf" srcId="{551EB9F9-9614-4FE6-9EF6-82BA55D1D886}" destId="{2BDFBE11-40DF-44D7-9AB3-6E2646CAF1C1}" srcOrd="1" destOrd="0" presId="urn:microsoft.com/office/officeart/2018/2/layout/IconVerticalSolidList"/>
    <dgm:cxn modelId="{9CABD9EE-0D37-4CC8-9602-A204E71DD98D}" type="presParOf" srcId="{551EB9F9-9614-4FE6-9EF6-82BA55D1D886}" destId="{DC285729-7E6C-458B-8A51-FFF62AC810BB}" srcOrd="2" destOrd="0" presId="urn:microsoft.com/office/officeart/2018/2/layout/IconVerticalSolidList"/>
    <dgm:cxn modelId="{BA64F806-1205-4D9D-8795-CCACF2F31EF2}" type="presParOf" srcId="{551EB9F9-9614-4FE6-9EF6-82BA55D1D886}" destId="{1B85EE31-C6E8-4E63-89E2-06138DFBF6D8}" srcOrd="3" destOrd="0" presId="urn:microsoft.com/office/officeart/2018/2/layout/IconVerticalSolidList"/>
    <dgm:cxn modelId="{6D299A41-66B9-4F15-B8A3-69F3936BB699}" type="presParOf" srcId="{0500F146-F02D-4F00-9296-FF3EF8BCBCDD}" destId="{D9D2ADD3-537F-42B1-9AE3-38201C6E8965}" srcOrd="3" destOrd="0" presId="urn:microsoft.com/office/officeart/2018/2/layout/IconVerticalSolidList"/>
    <dgm:cxn modelId="{2982DCCE-449D-4610-B604-B5F6B479C0BA}" type="presParOf" srcId="{0500F146-F02D-4F00-9296-FF3EF8BCBCDD}" destId="{4C47B6CB-6080-4DB7-BC88-A8976B57E888}" srcOrd="4" destOrd="0" presId="urn:microsoft.com/office/officeart/2018/2/layout/IconVerticalSolidList"/>
    <dgm:cxn modelId="{6EC9F979-5AE0-4128-9B2D-E31EB1AB2F83}" type="presParOf" srcId="{4C47B6CB-6080-4DB7-BC88-A8976B57E888}" destId="{29AF2426-E494-4F7D-9642-C8C946884581}" srcOrd="0" destOrd="0" presId="urn:microsoft.com/office/officeart/2018/2/layout/IconVerticalSolidList"/>
    <dgm:cxn modelId="{103A3D3F-F60D-45F0-8B9F-65754FFFCD93}" type="presParOf" srcId="{4C47B6CB-6080-4DB7-BC88-A8976B57E888}" destId="{CAC92566-4B66-433A-A277-187CB04CE2F0}" srcOrd="1" destOrd="0" presId="urn:microsoft.com/office/officeart/2018/2/layout/IconVerticalSolidList"/>
    <dgm:cxn modelId="{F90E56C6-02FC-4E5C-B432-809CF1488CDA}" type="presParOf" srcId="{4C47B6CB-6080-4DB7-BC88-A8976B57E888}" destId="{4CAA49B7-1747-4898-A02C-05D49FED66C8}" srcOrd="2" destOrd="0" presId="urn:microsoft.com/office/officeart/2018/2/layout/IconVerticalSolidList"/>
    <dgm:cxn modelId="{66A29690-55A8-4BFE-A908-0196F9E56267}" type="presParOf" srcId="{4C47B6CB-6080-4DB7-BC88-A8976B57E888}" destId="{A3F0A72C-A36C-46FA-AE98-2D5DEC4276EF}" srcOrd="3" destOrd="0" presId="urn:microsoft.com/office/officeart/2018/2/layout/IconVerticalSolidList"/>
    <dgm:cxn modelId="{588F0EB2-9169-415D-9A06-78D2352BE01C}" type="presParOf" srcId="{0500F146-F02D-4F00-9296-FF3EF8BCBCDD}" destId="{14728990-79CE-4460-A698-AC3B5A9F4625}" srcOrd="5" destOrd="0" presId="urn:microsoft.com/office/officeart/2018/2/layout/IconVerticalSolidList"/>
    <dgm:cxn modelId="{FE6EA076-BB44-4FB2-A8B8-71018A8BE3C3}" type="presParOf" srcId="{0500F146-F02D-4F00-9296-FF3EF8BCBCDD}" destId="{0C58712B-5EE1-4F19-8E7F-34AB791249E9}" srcOrd="6" destOrd="0" presId="urn:microsoft.com/office/officeart/2018/2/layout/IconVerticalSolidList"/>
    <dgm:cxn modelId="{E7C7D946-22DC-497F-87CF-4FEBAEC1B84C}" type="presParOf" srcId="{0C58712B-5EE1-4F19-8E7F-34AB791249E9}" destId="{08E5EC24-63D2-4514-BB5C-1DD575B10DF6}" srcOrd="0" destOrd="0" presId="urn:microsoft.com/office/officeart/2018/2/layout/IconVerticalSolidList"/>
    <dgm:cxn modelId="{5D4D419E-DB4D-4CAF-90BB-F1F8CD91FC29}" type="presParOf" srcId="{0C58712B-5EE1-4F19-8E7F-34AB791249E9}" destId="{89680AE5-C6EB-433E-B109-5FB9A3426851}" srcOrd="1" destOrd="0" presId="urn:microsoft.com/office/officeart/2018/2/layout/IconVerticalSolidList"/>
    <dgm:cxn modelId="{E97D15EA-B4D1-42DB-9539-877B19CC1705}" type="presParOf" srcId="{0C58712B-5EE1-4F19-8E7F-34AB791249E9}" destId="{1FE5559D-4F68-42CD-8F1F-0642532F4A86}" srcOrd="2" destOrd="0" presId="urn:microsoft.com/office/officeart/2018/2/layout/IconVerticalSolidList"/>
    <dgm:cxn modelId="{07D6B1BD-1095-45DD-916A-AE446C558728}" type="presParOf" srcId="{0C58712B-5EE1-4F19-8E7F-34AB791249E9}" destId="{98FEBB00-732A-4573-AAFA-193927420D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D4345-EC83-47A4-B979-E81E7C8F8871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61AEC-E45B-4BFF-A1BF-11F9283D37A1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92DFF-8956-4E78-BE91-3254F25FB50E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1. </a:t>
          </a:r>
          <a:r>
            <a:rPr lang="ko-KR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팀원 구성 및 역할</a:t>
          </a:r>
          <a:endParaRPr lang="en-US" sz="22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429899" y="2442"/>
        <a:ext cx="5083704" cy="1238008"/>
      </dsp:txXfrm>
    </dsp:sp>
    <dsp:sp modelId="{FA4DDED9-0EDD-4511-A060-A4614A79B891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EBB72-E51F-466C-A935-8A480A44872A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CAAB5-C275-4CA4-8BEC-67002AB3F436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2. </a:t>
          </a:r>
          <a:r>
            <a:rPr lang="ko-KR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구현 과정</a:t>
          </a:r>
          <a:endParaRPr lang="en-US" sz="22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429899" y="1549953"/>
        <a:ext cx="5083704" cy="1238008"/>
      </dsp:txXfrm>
    </dsp:sp>
    <dsp:sp modelId="{7BCDF0E5-9EC4-4834-A3BC-242303E4909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4E09D-F3AB-4AC8-AF15-1018D3AE3098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F03B1-6B4C-4B1A-90BE-8CE731AE432B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3. </a:t>
          </a:r>
          <a:r>
            <a:rPr lang="ko-KR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웹 서버 작동 스크린 샷</a:t>
          </a:r>
          <a:endParaRPr lang="en-US" sz="22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429899" y="3097464"/>
        <a:ext cx="5083704" cy="1238008"/>
      </dsp:txXfrm>
    </dsp:sp>
    <dsp:sp modelId="{D4F970F9-EF84-42AF-960A-757D6E79FBD8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624A5-D5E2-40A5-88B9-1554E17C4E10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97E1B-CFFD-4BC2-A3C0-55966A3880FA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4. </a:t>
          </a:r>
          <a:r>
            <a:rPr lang="ko-KR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성능 향상</a:t>
          </a:r>
          <a:endParaRPr lang="en-US" sz="22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5FD4D-16E6-4C19-AEDC-A34314F6551B}">
      <dsp:nvSpPr>
        <dsp:cNvPr id="0" name=""/>
        <dsp:cNvSpPr/>
      </dsp:nvSpPr>
      <dsp:spPr>
        <a:xfrm>
          <a:off x="0" y="0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6A30C-A67B-48BF-B978-728B780B896D}">
      <dsp:nvSpPr>
        <dsp:cNvPr id="0" name=""/>
        <dsp:cNvSpPr/>
      </dsp:nvSpPr>
      <dsp:spPr>
        <a:xfrm>
          <a:off x="1014591" y="163786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3D2DF-8216-4EED-AD76-E7BDD724AA4B}">
      <dsp:nvSpPr>
        <dsp:cNvPr id="0" name=""/>
        <dsp:cNvSpPr/>
      </dsp:nvSpPr>
      <dsp:spPr>
        <a:xfrm>
          <a:off x="1500121" y="718"/>
          <a:ext cx="421038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김서진</a:t>
          </a:r>
          <a:endParaRPr lang="en-US" sz="16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500121" y="718"/>
        <a:ext cx="4210387" cy="603486"/>
      </dsp:txXfrm>
    </dsp:sp>
    <dsp:sp modelId="{5727911E-4B26-4064-AE5B-050A7E06BBE0}">
      <dsp:nvSpPr>
        <dsp:cNvPr id="0" name=""/>
        <dsp:cNvSpPr/>
      </dsp:nvSpPr>
      <dsp:spPr>
        <a:xfrm>
          <a:off x="0" y="75507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2B32A-C008-4810-9E31-88DF4075E48E}">
      <dsp:nvSpPr>
        <dsp:cNvPr id="0" name=""/>
        <dsp:cNvSpPr/>
      </dsp:nvSpPr>
      <dsp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7D6E8-6C0E-42B7-A780-2EB19204AD5A}">
      <dsp:nvSpPr>
        <dsp:cNvPr id="0" name=""/>
        <dsp:cNvSpPr/>
      </dsp:nvSpPr>
      <dsp:spPr>
        <a:xfrm>
          <a:off x="697026" y="75507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- thread</a:t>
          </a:r>
          <a:r>
            <a:rPr 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 사용 서버 </a:t>
          </a:r>
          <a:r>
            <a:rPr lang="ko-KR" alt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기초 구축 및 </a:t>
          </a:r>
          <a:r>
            <a:rPr lang="en-US" alt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TCP </a:t>
          </a:r>
          <a:r>
            <a:rPr lang="ko-KR" alt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전송 최적화</a:t>
          </a:r>
          <a:endParaRPr lang="en-US" sz="1600" kern="1200" dirty="0">
            <a:latin typeface="a스마일M" panose="02020600000000000000" pitchFamily="18" charset="-127"/>
            <a:ea typeface="a스마일M" panose="02020600000000000000" pitchFamily="18" charset="-127"/>
          </a:endParaRPr>
        </a:p>
      </dsp:txBody>
      <dsp:txXfrm>
        <a:off x="697026" y="755076"/>
        <a:ext cx="5816577" cy="603486"/>
      </dsp:txXfrm>
    </dsp:sp>
    <dsp:sp modelId="{EE451B24-E6E1-41E3-A945-FEB096B68825}">
      <dsp:nvSpPr>
        <dsp:cNvPr id="0" name=""/>
        <dsp:cNvSpPr/>
      </dsp:nvSpPr>
      <dsp:spPr>
        <a:xfrm>
          <a:off x="0" y="150943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74A9C8-385B-428D-A27B-D31B1C261573}">
      <dsp:nvSpPr>
        <dsp:cNvPr id="0" name=""/>
        <dsp:cNvSpPr/>
      </dsp:nvSpPr>
      <dsp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8C01B-42AD-41E7-9EB2-4A69A70C63F1}">
      <dsp:nvSpPr>
        <dsp:cNvPr id="0" name=""/>
        <dsp:cNvSpPr/>
      </dsp:nvSpPr>
      <dsp:spPr>
        <a:xfrm>
          <a:off x="697026" y="150943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- </a:t>
          </a:r>
          <a:r>
            <a:rPr lang="en-US" sz="1600" kern="1200" dirty="0" err="1">
              <a:latin typeface="a스마일M" panose="02020600000000000000" pitchFamily="18" charset="-127"/>
              <a:ea typeface="a스마일M" panose="02020600000000000000" pitchFamily="18" charset="-127"/>
            </a:rPr>
            <a:t>total.cgi</a:t>
          </a:r>
          <a:r>
            <a:rPr 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  <a:r>
            <a:rPr 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처리 함수 구현</a:t>
          </a:r>
          <a:r>
            <a:rPr lang="en-US" alt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  <a:r>
            <a:rPr lang="ko-KR" alt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및 문자열 연산 최적화 </a:t>
          </a:r>
          <a:r>
            <a:rPr 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</a:p>
      </dsp:txBody>
      <dsp:txXfrm>
        <a:off x="697026" y="1509433"/>
        <a:ext cx="5816577" cy="603486"/>
      </dsp:txXfrm>
    </dsp:sp>
    <dsp:sp modelId="{5C89B687-DCCB-49ED-8487-52DC2F55E5E2}">
      <dsp:nvSpPr>
        <dsp:cNvPr id="0" name=""/>
        <dsp:cNvSpPr/>
      </dsp:nvSpPr>
      <dsp:spPr>
        <a:xfrm>
          <a:off x="0" y="226379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1EE71-2CDF-4A45-ABD0-9D3A055887F1}">
      <dsp:nvSpPr>
        <dsp:cNvPr id="0" name=""/>
        <dsp:cNvSpPr/>
      </dsp:nvSpPr>
      <dsp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72369-4FF7-4120-955C-AB55B34FFBDD}">
      <dsp:nvSpPr>
        <dsp:cNvPr id="0" name=""/>
        <dsp:cNvSpPr/>
      </dsp:nvSpPr>
      <dsp:spPr>
        <a:xfrm>
          <a:off x="697026" y="226379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- </a:t>
          </a:r>
          <a:r>
            <a:rPr 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이미지</a:t>
          </a:r>
          <a:r>
            <a:rPr lang="en-US" alt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  <a:r>
            <a:rPr lang="ko-KR" alt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데이터</a:t>
          </a:r>
          <a:r>
            <a:rPr 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 전송 구현</a:t>
          </a:r>
          <a:endParaRPr lang="en-US" sz="1600" kern="1200" dirty="0">
            <a:latin typeface="a스마일M" panose="02020600000000000000" pitchFamily="18" charset="-127"/>
            <a:ea typeface="a스마일M" panose="02020600000000000000" pitchFamily="18" charset="-127"/>
          </a:endParaRPr>
        </a:p>
      </dsp:txBody>
      <dsp:txXfrm>
        <a:off x="697026" y="2263791"/>
        <a:ext cx="5816577" cy="603486"/>
      </dsp:txXfrm>
    </dsp:sp>
    <dsp:sp modelId="{994DB53C-8AE4-4EE9-AECC-E9A8F5E16479}">
      <dsp:nvSpPr>
        <dsp:cNvPr id="0" name=""/>
        <dsp:cNvSpPr/>
      </dsp:nvSpPr>
      <dsp:spPr>
        <a:xfrm>
          <a:off x="1701440" y="3018148"/>
          <a:ext cx="4166752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C5146-1E0B-4C30-89A2-6E456640A9DE}">
      <dsp:nvSpPr>
        <dsp:cNvPr id="0" name=""/>
        <dsp:cNvSpPr/>
      </dsp:nvSpPr>
      <dsp:spPr>
        <a:xfrm>
          <a:off x="1058540" y="3096196"/>
          <a:ext cx="331917" cy="331917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A7E48-F602-4938-A4F3-1CA4F79C9000}">
      <dsp:nvSpPr>
        <dsp:cNvPr id="0" name=""/>
        <dsp:cNvSpPr/>
      </dsp:nvSpPr>
      <dsp:spPr>
        <a:xfrm>
          <a:off x="1606388" y="2958077"/>
          <a:ext cx="4092951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최세진</a:t>
          </a:r>
          <a:endParaRPr lang="en-US" sz="20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606388" y="2958077"/>
        <a:ext cx="4092951" cy="603486"/>
      </dsp:txXfrm>
    </dsp:sp>
    <dsp:sp modelId="{9C42AA7D-A10E-4B62-9254-0E362A61322F}">
      <dsp:nvSpPr>
        <dsp:cNvPr id="0" name=""/>
        <dsp:cNvSpPr/>
      </dsp:nvSpPr>
      <dsp:spPr>
        <a:xfrm>
          <a:off x="0" y="377250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F64CA-167C-430E-9203-092CBB3E1D81}">
      <dsp:nvSpPr>
        <dsp:cNvPr id="0" name=""/>
        <dsp:cNvSpPr/>
      </dsp:nvSpPr>
      <dsp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B72A6-B39A-42AC-B2E5-86936AC5C120}">
      <dsp:nvSpPr>
        <dsp:cNvPr id="0" name=""/>
        <dsp:cNvSpPr/>
      </dsp:nvSpPr>
      <dsp:spPr>
        <a:xfrm>
          <a:off x="697026" y="377250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- thread </a:t>
          </a:r>
          <a:r>
            <a:rPr 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사용 서버 </a:t>
          </a:r>
          <a:r>
            <a:rPr lang="ko-KR" alt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수</a:t>
          </a:r>
          <a:r>
            <a:rPr lang="en-US" alt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/</a:t>
          </a:r>
          <a:r>
            <a:rPr lang="ko-KR" alt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발신 부 구축 및 버퍼 및 코드 최적화</a:t>
          </a:r>
          <a:endParaRPr lang="en-US" sz="1600" kern="1200" dirty="0">
            <a:latin typeface="a스마일M" panose="02020600000000000000" pitchFamily="18" charset="-127"/>
            <a:ea typeface="a스마일M" panose="02020600000000000000" pitchFamily="18" charset="-127"/>
          </a:endParaRPr>
        </a:p>
      </dsp:txBody>
      <dsp:txXfrm>
        <a:off x="697026" y="3772506"/>
        <a:ext cx="5816577" cy="603486"/>
      </dsp:txXfrm>
    </dsp:sp>
    <dsp:sp modelId="{10778537-3200-4D8E-98D2-6C006C737898}">
      <dsp:nvSpPr>
        <dsp:cNvPr id="0" name=""/>
        <dsp:cNvSpPr/>
      </dsp:nvSpPr>
      <dsp:spPr>
        <a:xfrm>
          <a:off x="0" y="452686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65209-483A-4233-880E-8996F6F68E42}">
      <dsp:nvSpPr>
        <dsp:cNvPr id="0" name=""/>
        <dsp:cNvSpPr/>
      </dsp:nvSpPr>
      <dsp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3752B-D8CB-476B-BF5C-E7714172C5F1}">
      <dsp:nvSpPr>
        <dsp:cNvPr id="0" name=""/>
        <dsp:cNvSpPr/>
      </dsp:nvSpPr>
      <dsp:spPr>
        <a:xfrm>
          <a:off x="697026" y="452686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- log</a:t>
          </a:r>
          <a:r>
            <a:rPr 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 작성</a:t>
          </a:r>
          <a:r>
            <a:rPr lang="en-US" alt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 </a:t>
          </a:r>
          <a:r>
            <a:rPr lang="ko-KR" alt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및 예외처리 구현 및 주석</a:t>
          </a:r>
          <a:r>
            <a:rPr lang="en-US" alt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, PPT</a:t>
          </a:r>
          <a:r>
            <a:rPr lang="ko-KR" alt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 작성</a:t>
          </a:r>
          <a:endParaRPr lang="en-US" sz="1600" kern="1200" dirty="0">
            <a:latin typeface="a스마일M" panose="02020600000000000000" pitchFamily="18" charset="-127"/>
            <a:ea typeface="a스마일M" panose="02020600000000000000" pitchFamily="18" charset="-127"/>
          </a:endParaRPr>
        </a:p>
      </dsp:txBody>
      <dsp:txXfrm>
        <a:off x="697026" y="4526863"/>
        <a:ext cx="5816577" cy="603486"/>
      </dsp:txXfrm>
    </dsp:sp>
    <dsp:sp modelId="{AB09F2BB-A243-4988-947A-0245D7BD210B}">
      <dsp:nvSpPr>
        <dsp:cNvPr id="0" name=""/>
        <dsp:cNvSpPr/>
      </dsp:nvSpPr>
      <dsp:spPr>
        <a:xfrm>
          <a:off x="0" y="528122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C3DD-8955-4563-958F-DB9C6ED6ED99}">
      <dsp:nvSpPr>
        <dsp:cNvPr id="0" name=""/>
        <dsp:cNvSpPr/>
      </dsp:nvSpPr>
      <dsp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986CD-48EE-4017-B9DA-1214E90D8409}">
      <dsp:nvSpPr>
        <dsp:cNvPr id="0" name=""/>
        <dsp:cNvSpPr/>
      </dsp:nvSpPr>
      <dsp:spPr>
        <a:xfrm>
          <a:off x="697026" y="528122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- Text, HTML </a:t>
          </a:r>
          <a:r>
            <a:rPr lang="ko-KR" sz="1600" kern="1200" dirty="0">
              <a:latin typeface="a스마일M" panose="02020600000000000000" pitchFamily="18" charset="-127"/>
              <a:ea typeface="a스마일M" panose="02020600000000000000" pitchFamily="18" charset="-127"/>
            </a:rPr>
            <a:t>전송 구현</a:t>
          </a:r>
          <a:endParaRPr lang="en-US" sz="1600" kern="1200" dirty="0">
            <a:latin typeface="a스마일M" panose="02020600000000000000" pitchFamily="18" charset="-127"/>
            <a:ea typeface="a스마일M" panose="02020600000000000000" pitchFamily="18" charset="-127"/>
          </a:endParaRPr>
        </a:p>
      </dsp:txBody>
      <dsp:txXfrm>
        <a:off x="697026" y="5281221"/>
        <a:ext cx="5816577" cy="6034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00DDD-0DCE-4427-8E6C-FFEA2284F0FF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91131-4A7C-45FB-ABE1-840F98053DA1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422A7-3826-4C54-96DF-06B903CCE783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계획 수립 및 </a:t>
          </a:r>
          <a:r>
            <a:rPr lang="en-US" altLang="ko-KR" sz="2200" kern="1200" dirty="0" err="1">
              <a:latin typeface="a스마일B" panose="02020600000000000000" pitchFamily="18" charset="-127"/>
              <a:ea typeface="a스마일B" panose="02020600000000000000" pitchFamily="18" charset="-127"/>
            </a:rPr>
            <a:t>Total.cgi</a:t>
          </a:r>
          <a:r>
            <a:rPr lang="en-US" altLang="ko-KR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 </a:t>
          </a:r>
          <a:r>
            <a:rPr lang="ko-KR" altLang="en-US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구현</a:t>
          </a:r>
          <a:endParaRPr lang="en-US" sz="22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429899" y="2442"/>
        <a:ext cx="5083704" cy="1238008"/>
      </dsp:txXfrm>
    </dsp:sp>
    <dsp:sp modelId="{4EDA43B9-C39E-46CE-8B42-8347E5FD4D30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FBE11-40DF-44D7-9AB3-6E2646CAF1C1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5EE31-C6E8-4E63-89E2-06138DFBF6D8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HTML </a:t>
          </a:r>
          <a:r>
            <a:rPr lang="ko-KR" altLang="en-US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코드 및 </a:t>
          </a:r>
          <a:r>
            <a:rPr lang="ko-KR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이미지 </a:t>
          </a:r>
          <a:r>
            <a:rPr lang="ko-KR" altLang="en-US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전송 구현</a:t>
          </a:r>
          <a:endParaRPr lang="en-US" sz="22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429899" y="1549953"/>
        <a:ext cx="5083704" cy="1238008"/>
      </dsp:txXfrm>
    </dsp:sp>
    <dsp:sp modelId="{29AF2426-E494-4F7D-9642-C8C94688458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92566-4B66-433A-A277-187CB04CE2F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0A72C-A36C-46FA-AE98-2D5DEC4276EF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예외처리 및 </a:t>
          </a:r>
          <a:r>
            <a:rPr lang="ko-KR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로그 작성 서버 구현</a:t>
          </a:r>
          <a:endParaRPr lang="en-US" sz="22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429899" y="3097464"/>
        <a:ext cx="5083704" cy="1238008"/>
      </dsp:txXfrm>
    </dsp:sp>
    <dsp:sp modelId="{08E5EC24-63D2-4514-BB5C-1DD575B10DF6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80AE5-C6EB-433E-B109-5FB9A3426851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EBB00-732A-4573-AAFA-193927420D04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>
              <a:latin typeface="a스마일B" panose="02020600000000000000" pitchFamily="18" charset="-127"/>
              <a:ea typeface="a스마일B" panose="02020600000000000000" pitchFamily="18" charset="-127"/>
            </a:rPr>
            <a:t>성능 개선</a:t>
          </a:r>
          <a:endParaRPr lang="en-US" sz="2200" kern="1200" dirty="0">
            <a:latin typeface="a스마일B" panose="02020600000000000000" pitchFamily="18" charset="-127"/>
            <a:ea typeface="a스마일B" panose="02020600000000000000" pitchFamily="18" charset="-127"/>
          </a:endParaRP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09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9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5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1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2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35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9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8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7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91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9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992FE-CFC8-44DF-A9DB-F6D6DC859B3D}" type="datetimeFigureOut">
              <a:rPr lang="ko-KR" altLang="en-US" smtClean="0"/>
              <a:t>2019-11-04 Mon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59A3B-BD84-4E1C-83B7-B348F0C5E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56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4655B-3EB3-4305-A62F-0943591DF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8095" y="2297092"/>
            <a:ext cx="8195810" cy="1109844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스마일B" panose="02020600000000000000" pitchFamily="18" charset="-127"/>
                <a:ea typeface="a스마일B" panose="02020600000000000000" pitchFamily="18" charset="-127"/>
              </a:rPr>
              <a:t>Unix System Programming</a:t>
            </a:r>
            <a:br>
              <a:rPr lang="en-US" altLang="ko-KR" sz="4800" dirty="0">
                <a:latin typeface="a스마일B" panose="02020600000000000000" pitchFamily="18" charset="-127"/>
                <a:ea typeface="a스마일B" panose="02020600000000000000" pitchFamily="18" charset="-127"/>
              </a:rPr>
            </a:br>
            <a:r>
              <a:rPr lang="en-US" altLang="ko-KR" sz="2200" dirty="0">
                <a:latin typeface="a스마일B" panose="02020600000000000000" pitchFamily="18" charset="-127"/>
                <a:ea typeface="a스마일B" panose="02020600000000000000" pitchFamily="18" charset="-127"/>
                <a:cs typeface="Arial" panose="020B0604020202020204" pitchFamily="34" charset="0"/>
              </a:rPr>
              <a:t>(Spring, 2019)</a:t>
            </a:r>
            <a:endParaRPr lang="ko-KR" altLang="en-US" sz="4800" dirty="0">
              <a:latin typeface="a스마일B" panose="02020600000000000000" pitchFamily="18" charset="-127"/>
              <a:ea typeface="a스마일B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B2D481-BFE3-4455-8117-6D50B8F65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868" y="5380460"/>
            <a:ext cx="2310882" cy="779999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>
                <a:latin typeface="a스마일M" panose="02020600000000000000" pitchFamily="18" charset="-127"/>
                <a:ea typeface="a스마일M" panose="02020600000000000000" pitchFamily="18" charset="-127"/>
              </a:rPr>
              <a:t>201414771 </a:t>
            </a:r>
            <a:r>
              <a:rPr lang="ko-KR" altLang="en-US" sz="2000" dirty="0">
                <a:latin typeface="a스마일M" panose="02020600000000000000" pitchFamily="18" charset="-127"/>
                <a:ea typeface="a스마일M" panose="02020600000000000000" pitchFamily="18" charset="-127"/>
              </a:rPr>
              <a:t>김서진</a:t>
            </a:r>
            <a:endParaRPr lang="en-US" altLang="ko-KR" sz="200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algn="l"/>
            <a:r>
              <a:rPr lang="en-US" altLang="ko-KR" sz="2000" dirty="0">
                <a:latin typeface="a스마일M" panose="02020600000000000000" pitchFamily="18" charset="-127"/>
                <a:ea typeface="a스마일M" panose="02020600000000000000" pitchFamily="18" charset="-127"/>
              </a:rPr>
              <a:t>201511033 </a:t>
            </a:r>
            <a:r>
              <a:rPr lang="ko-KR" altLang="en-US" sz="2000" dirty="0">
                <a:latin typeface="a스마일M" panose="02020600000000000000" pitchFamily="18" charset="-127"/>
                <a:ea typeface="a스마일M" panose="02020600000000000000" pitchFamily="18" charset="-127"/>
              </a:rPr>
              <a:t>최세진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7A4A36E-C47C-45EB-AE12-4C5905949C60}"/>
              </a:ext>
            </a:extLst>
          </p:cNvPr>
          <p:cNvSpPr txBox="1">
            <a:spLocks/>
          </p:cNvSpPr>
          <p:nvPr/>
        </p:nvSpPr>
        <p:spPr>
          <a:xfrm>
            <a:off x="3498443" y="3404839"/>
            <a:ext cx="5536734" cy="899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i="1" dirty="0"/>
              <a:t>-Simple Web Server Team Project-</a:t>
            </a:r>
          </a:p>
        </p:txBody>
      </p:sp>
    </p:spTree>
    <p:extLst>
      <p:ext uri="{BB962C8B-B14F-4D97-AF65-F5344CB8AC3E}">
        <p14:creationId xmlns:p14="http://schemas.microsoft.com/office/powerpoint/2010/main" val="392064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2E3B21-3DAE-4FAB-963A-6D1CD0DCE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" t="281" r="1069" b="513"/>
          <a:stretch/>
        </p:blipFill>
        <p:spPr>
          <a:xfrm>
            <a:off x="6163003" y="54528"/>
            <a:ext cx="3777952" cy="6803472"/>
          </a:xfrm>
          <a:prstGeom prst="rect">
            <a:avLst/>
          </a:prstGeom>
        </p:spPr>
      </p:pic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D68F6-B9F0-4B0B-AA00-4EFBEFE7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4.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성능 향상</a:t>
            </a:r>
            <a:b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(1, 2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번 적용</a:t>
            </a:r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D32931-F0A3-4EE1-ACDC-0B983909C3E5}"/>
              </a:ext>
            </a:extLst>
          </p:cNvPr>
          <p:cNvSpPr/>
          <p:nvPr/>
        </p:nvSpPr>
        <p:spPr>
          <a:xfrm>
            <a:off x="7239699" y="1518406"/>
            <a:ext cx="822121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292204-93F4-4305-B963-6C782B4859F0}"/>
              </a:ext>
            </a:extLst>
          </p:cNvPr>
          <p:cNvSpPr/>
          <p:nvPr/>
        </p:nvSpPr>
        <p:spPr>
          <a:xfrm>
            <a:off x="7239699" y="534797"/>
            <a:ext cx="822121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772136-250D-4A5D-9A49-A6B782E8A306}"/>
              </a:ext>
            </a:extLst>
          </p:cNvPr>
          <p:cNvSpPr/>
          <p:nvPr/>
        </p:nvSpPr>
        <p:spPr>
          <a:xfrm>
            <a:off x="7229858" y="2493625"/>
            <a:ext cx="822121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0D45E1-E8E8-4E10-8221-503601C27A05}"/>
              </a:ext>
            </a:extLst>
          </p:cNvPr>
          <p:cNvSpPr/>
          <p:nvPr/>
        </p:nvSpPr>
        <p:spPr>
          <a:xfrm>
            <a:off x="7229857" y="3477234"/>
            <a:ext cx="822121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6F5604-259B-46B5-8485-1A14DCF5C021}"/>
              </a:ext>
            </a:extLst>
          </p:cNvPr>
          <p:cNvSpPr/>
          <p:nvPr/>
        </p:nvSpPr>
        <p:spPr>
          <a:xfrm>
            <a:off x="7229856" y="4448256"/>
            <a:ext cx="822121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25E984-DB88-4109-801C-CB6FF9E4C7A3}"/>
              </a:ext>
            </a:extLst>
          </p:cNvPr>
          <p:cNvSpPr/>
          <p:nvPr/>
        </p:nvSpPr>
        <p:spPr>
          <a:xfrm>
            <a:off x="7229856" y="5419278"/>
            <a:ext cx="822121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D0007-3F1A-4D4A-A8C3-92E6D69D5904}"/>
              </a:ext>
            </a:extLst>
          </p:cNvPr>
          <p:cNvSpPr/>
          <p:nvPr/>
        </p:nvSpPr>
        <p:spPr>
          <a:xfrm>
            <a:off x="7229855" y="6404964"/>
            <a:ext cx="822121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09DEC-4F2D-46D6-B027-BFDA249DE76F}"/>
              </a:ext>
            </a:extLst>
          </p:cNvPr>
          <p:cNvSpPr txBox="1"/>
          <p:nvPr/>
        </p:nvSpPr>
        <p:spPr>
          <a:xfrm>
            <a:off x="9429226" y="3015461"/>
            <a:ext cx="263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</a:rPr>
              <a:t>평균적으로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algn="ctr"/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26.3 mean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</a:rPr>
              <a:t>값 출력</a:t>
            </a:r>
          </a:p>
        </p:txBody>
      </p:sp>
    </p:spTree>
    <p:extLst>
      <p:ext uri="{BB962C8B-B14F-4D97-AF65-F5344CB8AC3E}">
        <p14:creationId xmlns:p14="http://schemas.microsoft.com/office/powerpoint/2010/main" val="248103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D68F6-B9F0-4B0B-AA00-4EFBEFE7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4.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성능 향상</a:t>
            </a:r>
            <a:b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(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전부 적용</a:t>
            </a:r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CBA6C3-9732-4A5D-B1B1-B7722E8B3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952" y="368637"/>
            <a:ext cx="5219700" cy="54387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B9BECE-65A2-4D44-BE5C-81D9411ABB43}"/>
              </a:ext>
            </a:extLst>
          </p:cNvPr>
          <p:cNvSpPr/>
          <p:nvPr/>
        </p:nvSpPr>
        <p:spPr>
          <a:xfrm>
            <a:off x="7659149" y="2402225"/>
            <a:ext cx="998290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FACA70-73CE-4568-86F4-9E6C85019620}"/>
              </a:ext>
            </a:extLst>
          </p:cNvPr>
          <p:cNvSpPr/>
          <p:nvPr/>
        </p:nvSpPr>
        <p:spPr>
          <a:xfrm>
            <a:off x="7621512" y="3752852"/>
            <a:ext cx="998290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3273BD-BD46-4157-9B41-21DDAB3FBC2A}"/>
              </a:ext>
            </a:extLst>
          </p:cNvPr>
          <p:cNvSpPr/>
          <p:nvPr/>
        </p:nvSpPr>
        <p:spPr>
          <a:xfrm>
            <a:off x="7659149" y="5120257"/>
            <a:ext cx="998290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2D3E7-6EC5-474B-A354-E8ECAC90523C}"/>
              </a:ext>
            </a:extLst>
          </p:cNvPr>
          <p:cNvSpPr txBox="1"/>
          <p:nvPr/>
        </p:nvSpPr>
        <p:spPr>
          <a:xfrm>
            <a:off x="7231310" y="6039863"/>
            <a:ext cx="263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</a:rPr>
              <a:t>평균적으로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algn="ctr"/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25.2 mean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</a:rPr>
              <a:t>값 출력</a:t>
            </a:r>
          </a:p>
        </p:txBody>
      </p:sp>
    </p:spTree>
    <p:extLst>
      <p:ext uri="{BB962C8B-B14F-4D97-AF65-F5344CB8AC3E}">
        <p14:creationId xmlns:p14="http://schemas.microsoft.com/office/powerpoint/2010/main" val="126185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D68F6-B9F0-4B0B-AA00-4EFBEFE7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4.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성능 향상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45B484EF-5E2C-4856-A03D-E2C9FA60B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237716"/>
              </p:ext>
            </p:extLst>
          </p:nvPr>
        </p:nvGraphicFramePr>
        <p:xfrm>
          <a:off x="5773490" y="388745"/>
          <a:ext cx="5224477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90B720A-2BDA-4918-AB2F-0E1EE3E0F5BC}"/>
              </a:ext>
            </a:extLst>
          </p:cNvPr>
          <p:cNvSpPr txBox="1"/>
          <p:nvPr/>
        </p:nvSpPr>
        <p:spPr>
          <a:xfrm>
            <a:off x="5983215" y="5993487"/>
            <a:ext cx="5014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스마일L" panose="02020600000000000000" pitchFamily="18" charset="-127"/>
                <a:ea typeface="a스마일L" panose="02020600000000000000" pitchFamily="18" charset="-127"/>
              </a:rPr>
              <a:t>*</a:t>
            </a:r>
            <a:r>
              <a:rPr lang="ko-KR" altLang="en-US" sz="1200" dirty="0">
                <a:latin typeface="a스마일L" panose="02020600000000000000" pitchFamily="18" charset="-127"/>
                <a:ea typeface="a스마일L" panose="02020600000000000000" pitchFamily="18" charset="-127"/>
              </a:rPr>
              <a:t>최소 </a:t>
            </a:r>
            <a:r>
              <a:rPr lang="en-US" altLang="ko-KR" sz="1200" dirty="0">
                <a:latin typeface="a스마일L" panose="02020600000000000000" pitchFamily="18" charset="-127"/>
                <a:ea typeface="a스마일L" panose="02020600000000000000" pitchFamily="18" charset="-127"/>
              </a:rPr>
              <a:t>10</a:t>
            </a:r>
            <a:r>
              <a:rPr lang="ko-KR" altLang="en-US" sz="1200" dirty="0">
                <a:latin typeface="a스마일L" panose="02020600000000000000" pitchFamily="18" charset="-127"/>
                <a:ea typeface="a스마일L" panose="02020600000000000000" pitchFamily="18" charset="-127"/>
              </a:rPr>
              <a:t>회 반복 측정의 평균값</a:t>
            </a:r>
          </a:p>
        </p:txBody>
      </p:sp>
    </p:spTree>
    <p:extLst>
      <p:ext uri="{BB962C8B-B14F-4D97-AF65-F5344CB8AC3E}">
        <p14:creationId xmlns:p14="http://schemas.microsoft.com/office/powerpoint/2010/main" val="235317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4655B-3EB3-4305-A62F-0943591DF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8095" y="2297092"/>
            <a:ext cx="8195810" cy="1109844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스마일B" panose="02020600000000000000" pitchFamily="18" charset="-127"/>
                <a:ea typeface="a스마일B" panose="02020600000000000000" pitchFamily="18" charset="-127"/>
              </a:rPr>
              <a:t>END</a:t>
            </a:r>
            <a:endParaRPr lang="ko-KR" altLang="en-US" sz="4800" dirty="0">
              <a:latin typeface="a스마일B" panose="02020600000000000000" pitchFamily="18" charset="-127"/>
              <a:ea typeface="a스마일B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B2D481-BFE3-4455-8117-6D50B8F65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868" y="5380460"/>
            <a:ext cx="2310882" cy="779999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>
                <a:latin typeface="a스마일M" panose="02020600000000000000" pitchFamily="18" charset="-127"/>
                <a:ea typeface="a스마일M" panose="02020600000000000000" pitchFamily="18" charset="-127"/>
              </a:rPr>
              <a:t>201414771 </a:t>
            </a:r>
            <a:r>
              <a:rPr lang="ko-KR" altLang="en-US" sz="2000" dirty="0">
                <a:latin typeface="a스마일M" panose="02020600000000000000" pitchFamily="18" charset="-127"/>
                <a:ea typeface="a스마일M" panose="02020600000000000000" pitchFamily="18" charset="-127"/>
              </a:rPr>
              <a:t>김서진</a:t>
            </a:r>
            <a:endParaRPr lang="en-US" altLang="ko-KR" sz="200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algn="l"/>
            <a:r>
              <a:rPr lang="en-US" altLang="ko-KR" sz="2000" dirty="0">
                <a:latin typeface="a스마일M" panose="02020600000000000000" pitchFamily="18" charset="-127"/>
                <a:ea typeface="a스마일M" panose="02020600000000000000" pitchFamily="18" charset="-127"/>
              </a:rPr>
              <a:t>201511033 </a:t>
            </a:r>
            <a:r>
              <a:rPr lang="ko-KR" altLang="en-US" sz="2000" dirty="0">
                <a:latin typeface="a스마일M" panose="02020600000000000000" pitchFamily="18" charset="-127"/>
                <a:ea typeface="a스마일M" panose="02020600000000000000" pitchFamily="18" charset="-127"/>
              </a:rPr>
              <a:t>최세진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7A4A36E-C47C-45EB-AE12-4C5905949C60}"/>
              </a:ext>
            </a:extLst>
          </p:cNvPr>
          <p:cNvSpPr txBox="1">
            <a:spLocks/>
          </p:cNvSpPr>
          <p:nvPr/>
        </p:nvSpPr>
        <p:spPr>
          <a:xfrm>
            <a:off x="5097839" y="3261964"/>
            <a:ext cx="2456810" cy="8995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감사합니다</a:t>
            </a:r>
            <a:r>
              <a:rPr lang="en-US" altLang="ko-KR" sz="32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!</a:t>
            </a:r>
            <a:endParaRPr kumimoji="0" lang="en-US" altLang="ko-KR" sz="32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99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D1F488-69D9-47FB-9B2E-FFE2031F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Index</a:t>
            </a:r>
          </a:p>
        </p:txBody>
      </p:sp>
      <p:graphicFrame>
        <p:nvGraphicFramePr>
          <p:cNvPr id="10" name="TextBox 3">
            <a:extLst>
              <a:ext uri="{FF2B5EF4-FFF2-40B4-BE49-F238E27FC236}">
                <a16:creationId xmlns:a16="http://schemas.microsoft.com/office/drawing/2014/main" id="{CDFA8C81-7617-4154-A81F-001D2D2E86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41732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15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42CB98-3C37-4325-B672-0E8B673A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1.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팀원 역할</a:t>
            </a:r>
          </a:p>
        </p:txBody>
      </p:sp>
      <p:graphicFrame>
        <p:nvGraphicFramePr>
          <p:cNvPr id="23" name="내용 개체 틀 2">
            <a:extLst>
              <a:ext uri="{FF2B5EF4-FFF2-40B4-BE49-F238E27FC236}">
                <a16:creationId xmlns:a16="http://schemas.microsoft.com/office/drawing/2014/main" id="{74571E52-4AE9-4D56-A045-F5C800357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6784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25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42CB98-3C37-4325-B672-0E8B673A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구현 과정</a:t>
            </a: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157D51B2-350C-4EFE-BEA2-06F8840810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29975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366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D68F6-B9F0-4B0B-AA00-4EFBEFE7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구현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151D9-7982-4AB9-A9C1-1A19D1E7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624" y="796954"/>
            <a:ext cx="5733176" cy="5380009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FF00"/>
                </a:solidFill>
                <a:latin typeface="a스마일L" panose="02020600000000000000" pitchFamily="18" charset="-127"/>
                <a:ea typeface="a스마일L" panose="02020600000000000000" pitchFamily="18" charset="-127"/>
              </a:rPr>
              <a:t>구현 전 계획 수립</a:t>
            </a:r>
            <a:endParaRPr lang="en-US" altLang="ko-KR" b="1" dirty="0">
              <a:solidFill>
                <a:srgbClr val="FFFF00"/>
              </a:solidFill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 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5/17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프로젝트 시작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 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Thread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사용으로 다중 처리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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우선적으로 </a:t>
            </a:r>
            <a:r>
              <a:rPr lang="en-US" altLang="ko-KR" dirty="0" err="1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total.cgi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구현 후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나머지 파트 구현 계획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r>
              <a:rPr lang="en-US" altLang="ko-KR" b="1" dirty="0" err="1">
                <a:solidFill>
                  <a:srgbClr val="FFFF00"/>
                </a:solidFill>
                <a:latin typeface="a스마일L" panose="02020600000000000000" pitchFamily="18" charset="-127"/>
                <a:ea typeface="a스마일L" panose="02020600000000000000" pitchFamily="18" charset="-127"/>
              </a:rPr>
              <a:t>Total.cgi</a:t>
            </a:r>
            <a:r>
              <a:rPr lang="en-US" altLang="ko-KR" b="1" dirty="0">
                <a:solidFill>
                  <a:srgbClr val="FFFF00"/>
                </a:solidFill>
                <a:latin typeface="a스마일L" panose="02020600000000000000" pitchFamily="18" charset="-127"/>
                <a:ea typeface="a스마일L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FFFF00"/>
                </a:solidFill>
                <a:latin typeface="a스마일L" panose="02020600000000000000" pitchFamily="18" charset="-127"/>
                <a:ea typeface="a스마일L" panose="02020600000000000000" pitchFamily="18" charset="-127"/>
              </a:rPr>
              <a:t>구현</a:t>
            </a:r>
            <a:endParaRPr lang="en-US" altLang="ko-KR" b="1" dirty="0">
              <a:solidFill>
                <a:srgbClr val="FFFF00"/>
              </a:solidFill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 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5/17~5/18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소요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 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브라우저에서 보내온 </a:t>
            </a:r>
            <a:r>
              <a:rPr lang="en-US" altLang="ko-KR" dirty="0" err="1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recv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에서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    </a:t>
            </a:r>
            <a:r>
              <a:rPr lang="en-US" altLang="ko-KR" dirty="0" err="1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total.cgi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검사 후 해당 부분 수행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8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D68F6-B9F0-4B0B-AA00-4EFBEFE7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구현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151D9-7982-4AB9-A9C1-1A19D1E7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624" y="796954"/>
            <a:ext cx="5733176" cy="538000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a스마일L" panose="02020600000000000000" pitchFamily="18" charset="-127"/>
                <a:ea typeface="a스마일L" panose="02020600000000000000" pitchFamily="18" charset="-127"/>
              </a:rPr>
              <a:t>HTML </a:t>
            </a:r>
            <a:r>
              <a:rPr lang="ko-KR" altLang="en-US" b="1" dirty="0">
                <a:solidFill>
                  <a:srgbClr val="FFFF00"/>
                </a:solidFill>
                <a:latin typeface="a스마일L" panose="02020600000000000000" pitchFamily="18" charset="-127"/>
                <a:ea typeface="a스마일L" panose="02020600000000000000" pitchFamily="18" charset="-127"/>
              </a:rPr>
              <a:t>및 이미지 출력 구현</a:t>
            </a:r>
            <a:endParaRPr lang="en-US" altLang="ko-KR" b="1" dirty="0">
              <a:solidFill>
                <a:srgbClr val="FFFF00"/>
              </a:solidFill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 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5/18~5/23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</a:rPr>
              <a:t>소요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 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이미지 및 텍스트 정상 로딩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 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예외처리 미적용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    (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없는 파일 요청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공백요청 등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r>
              <a:rPr lang="ko-KR" altLang="en-US" b="1" dirty="0">
                <a:solidFill>
                  <a:srgbClr val="FFFF00"/>
                </a:solidFill>
                <a:latin typeface="a스마일L" panose="02020600000000000000" pitchFamily="18" charset="-127"/>
                <a:ea typeface="a스마일L" panose="02020600000000000000" pitchFamily="18" charset="-127"/>
              </a:rPr>
              <a:t>예외처리 적용</a:t>
            </a:r>
            <a:endParaRPr lang="en-US" altLang="ko-KR" b="1" dirty="0">
              <a:solidFill>
                <a:srgbClr val="FFFF00"/>
              </a:solidFill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</a:rPr>
              <a:t> 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5/24~5/28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소요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Segmentation fault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가 발생해서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서버 다운되는 현상 방지</a:t>
            </a:r>
            <a:endParaRPr lang="ko-KR" altLang="en-US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40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D68F6-B9F0-4B0B-AA00-4EFBEFE7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구현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151D9-7982-4AB9-A9C1-1A19D1E7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623" y="796954"/>
            <a:ext cx="5872293" cy="538000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a스마일L" panose="02020600000000000000" pitchFamily="18" charset="-127"/>
                <a:ea typeface="a스마일L" panose="02020600000000000000" pitchFamily="18" charset="-127"/>
              </a:rPr>
              <a:t>Log </a:t>
            </a:r>
            <a:r>
              <a:rPr lang="ko-KR" altLang="en-US" b="1" dirty="0">
                <a:solidFill>
                  <a:srgbClr val="FFFF00"/>
                </a:solidFill>
                <a:latin typeface="a스마일L" panose="02020600000000000000" pitchFamily="18" charset="-127"/>
                <a:ea typeface="a스마일L" panose="02020600000000000000" pitchFamily="18" charset="-127"/>
              </a:rPr>
              <a:t>기록 구현</a:t>
            </a:r>
            <a:endParaRPr lang="en-US" altLang="ko-KR" b="1" dirty="0">
              <a:solidFill>
                <a:srgbClr val="FFFF00"/>
              </a:solidFill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5/29~5/31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소요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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클라이언트 </a:t>
            </a:r>
            <a:r>
              <a:rPr lang="en-US" altLang="ko-KR" dirty="0" err="1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ip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와 </a:t>
            </a: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ns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값을 공백으로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구분자를 사용해 문자열로 합치고 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     thread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로 전송 후 분리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mutex </a:t>
            </a:r>
            <a:r>
              <a:rPr lang="ko-KR" altLang="en-US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사용으로 로그 섞임 방지</a:t>
            </a:r>
            <a:endParaRPr lang="en-US" altLang="ko-KR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79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D68F6-B9F0-4B0B-AA00-4EFBEFE7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3.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웹 서버</a:t>
            </a:r>
            <a:b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스크린 샷</a:t>
            </a:r>
            <a:b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(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성능 개선 전</a:t>
            </a:r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9C1F51-A7D0-4904-8ABB-45F49CC06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" t="3424" r="3652" b="184"/>
          <a:stretch/>
        </p:blipFill>
        <p:spPr>
          <a:xfrm>
            <a:off x="5142565" y="123737"/>
            <a:ext cx="4806891" cy="66105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F2B75D9-7032-4842-9D8C-E3990F438481}"/>
              </a:ext>
            </a:extLst>
          </p:cNvPr>
          <p:cNvSpPr/>
          <p:nvPr/>
        </p:nvSpPr>
        <p:spPr>
          <a:xfrm>
            <a:off x="6333688" y="827446"/>
            <a:ext cx="998290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6210FB-CBB0-4374-8D86-887C60E97D33}"/>
              </a:ext>
            </a:extLst>
          </p:cNvPr>
          <p:cNvSpPr/>
          <p:nvPr/>
        </p:nvSpPr>
        <p:spPr>
          <a:xfrm>
            <a:off x="6333688" y="1904301"/>
            <a:ext cx="998290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E3304A-E487-46D1-B3FD-EC088EE656D7}"/>
              </a:ext>
            </a:extLst>
          </p:cNvPr>
          <p:cNvSpPr/>
          <p:nvPr/>
        </p:nvSpPr>
        <p:spPr>
          <a:xfrm>
            <a:off x="6333688" y="4043492"/>
            <a:ext cx="998290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86422B-7ADB-40A5-BE05-6639FFA98A60}"/>
              </a:ext>
            </a:extLst>
          </p:cNvPr>
          <p:cNvSpPr/>
          <p:nvPr/>
        </p:nvSpPr>
        <p:spPr>
          <a:xfrm>
            <a:off x="6333688" y="2973896"/>
            <a:ext cx="998290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EA3B4C-792A-49F4-99E5-A1F8C92C7293}"/>
              </a:ext>
            </a:extLst>
          </p:cNvPr>
          <p:cNvSpPr/>
          <p:nvPr/>
        </p:nvSpPr>
        <p:spPr>
          <a:xfrm>
            <a:off x="6333688" y="5138255"/>
            <a:ext cx="998290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F0BCEF-0FB0-4753-B8FC-E0BE64B67630}"/>
              </a:ext>
            </a:extLst>
          </p:cNvPr>
          <p:cNvSpPr/>
          <p:nvPr/>
        </p:nvSpPr>
        <p:spPr>
          <a:xfrm>
            <a:off x="6333688" y="6237211"/>
            <a:ext cx="998290" cy="184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392E9-EA19-4FEC-8C93-EACF750AEC9D}"/>
              </a:ext>
            </a:extLst>
          </p:cNvPr>
          <p:cNvSpPr txBox="1"/>
          <p:nvPr/>
        </p:nvSpPr>
        <p:spPr>
          <a:xfrm>
            <a:off x="9269835" y="2973896"/>
            <a:ext cx="263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평균적으로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algn="ctr"/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28.1 mean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값 출력</a:t>
            </a:r>
          </a:p>
        </p:txBody>
      </p:sp>
    </p:spTree>
    <p:extLst>
      <p:ext uri="{BB962C8B-B14F-4D97-AF65-F5344CB8AC3E}">
        <p14:creationId xmlns:p14="http://schemas.microsoft.com/office/powerpoint/2010/main" val="325394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D68F6-B9F0-4B0B-AA00-4EFBEFE7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4. </a:t>
            </a:r>
            <a:r>
              <a:rPr lang="ko-KR" altLang="en-US" dirty="0">
                <a:solidFill>
                  <a:srgbClr val="FFFFFF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성능 향상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F99FF-FC55-44B2-AACC-39618F03BCB1}"/>
              </a:ext>
            </a:extLst>
          </p:cNvPr>
          <p:cNvSpPr txBox="1"/>
          <p:nvPr/>
        </p:nvSpPr>
        <p:spPr>
          <a:xfrm>
            <a:off x="5108895" y="612844"/>
            <a:ext cx="68118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1. </a:t>
            </a:r>
            <a:r>
              <a:rPr lang="en-US" altLang="ko-KR" sz="2000" b="1" dirty="0">
                <a:latin typeface="a스마일L" panose="02020600000000000000" pitchFamily="18" charset="-127"/>
                <a:ea typeface="a스마일L" panose="02020600000000000000" pitchFamily="18" charset="-127"/>
              </a:rPr>
              <a:t>Log </a:t>
            </a:r>
            <a:r>
              <a:rPr lang="ko-KR" altLang="en-US" sz="2000" b="1" dirty="0">
                <a:latin typeface="a스마일L" panose="02020600000000000000" pitchFamily="18" charset="-127"/>
                <a:ea typeface="a스마일L" panose="02020600000000000000" pitchFamily="18" charset="-127"/>
              </a:rPr>
              <a:t>작성 위치 변경</a:t>
            </a:r>
            <a:endParaRPr lang="en-US" altLang="ko-KR" sz="2000" b="1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	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파일 전송 후 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Log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를 작성하도록 로그 작성 위치를 </a:t>
            </a:r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	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스레드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하단으로 변경</a:t>
            </a:r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2. </a:t>
            </a:r>
            <a:r>
              <a:rPr lang="en-US" altLang="ko-KR" sz="2000" b="1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Accept </a:t>
            </a:r>
            <a:r>
              <a:rPr lang="ko-KR" altLang="en-US" sz="2000" b="1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받은 후 </a:t>
            </a:r>
            <a:r>
              <a:rPr lang="en-US" altLang="ko-KR" sz="2000" b="1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main</a:t>
            </a:r>
            <a:r>
              <a:rPr lang="ko-KR" altLang="en-US" sz="2000" b="1" dirty="0" err="1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함수부</a:t>
            </a:r>
            <a:r>
              <a:rPr lang="ko-KR" altLang="en-US" sz="2000" b="1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계산 과정 대폭 축소</a:t>
            </a:r>
            <a:endParaRPr lang="en-US" altLang="ko-KR" sz="2000" b="1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	main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에서 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accept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받은 후 최대한 빠르게 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thread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로 </a:t>
            </a:r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	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역할을 넘김</a:t>
            </a:r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3. </a:t>
            </a:r>
            <a:r>
              <a:rPr lang="ko-KR" altLang="en-US" sz="2000" b="1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버퍼 크기 최적화 및 문자열 연산 미리 수행</a:t>
            </a:r>
            <a:endParaRPr lang="en-US" altLang="ko-KR" sz="2000" b="1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	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파일을 받아올 배열 크기를 파일 크기와 크게 </a:t>
            </a:r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	</a:t>
            </a:r>
            <a:r>
              <a:rPr lang="ko-KR" altLang="en-US" sz="2000" dirty="0" err="1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차이나지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않도록 크기 재설정 및 연산 최소화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en-US" altLang="ko-KR" sz="2000" dirty="0" err="1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goto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문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사용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	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테스트 코드 제거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문자열 추출 시 글자 단위로 접근</a:t>
            </a:r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	(Line 55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처럼 가능한 부분은 직접 연산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)</a:t>
            </a:r>
          </a:p>
          <a:p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4. </a:t>
            </a:r>
            <a:r>
              <a:rPr lang="en-US" altLang="ko-KR" sz="2000" b="1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TCP_NODELAY </a:t>
            </a:r>
            <a:r>
              <a:rPr lang="ko-KR" altLang="en-US" sz="2000" b="1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적용</a:t>
            </a:r>
            <a:endParaRPr lang="en-US" altLang="ko-KR" sz="2000" b="1" dirty="0">
              <a:latin typeface="a스마일L" panose="02020600000000000000" pitchFamily="18" charset="-127"/>
              <a:ea typeface="a스마일L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  <a:sym typeface="Wingdings" panose="05000000000000000000" pitchFamily="2" charset="2"/>
              </a:rPr>
              <a:t>	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TCP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의 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Nagel 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알고리즘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(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짤막한 패킷을 보낼 때 </a:t>
            </a:r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	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가능하면 버퍼링을 했다가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, 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버퍼가 다 차면 한번에 </a:t>
            </a:r>
            <a:endParaRPr lang="en-US" altLang="ko-KR" sz="2000" dirty="0">
              <a:latin typeface="a스마일L" panose="02020600000000000000" pitchFamily="18" charset="-127"/>
              <a:ea typeface="a스마일L" panose="02020600000000000000" pitchFamily="18" charset="-127"/>
            </a:endParaRPr>
          </a:p>
          <a:p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	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보내는 알고리즘</a:t>
            </a:r>
            <a:r>
              <a:rPr lang="en-US" altLang="ko-KR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)</a:t>
            </a:r>
            <a:r>
              <a:rPr lang="ko-KR" altLang="en-US" sz="2000" dirty="0">
                <a:latin typeface="a스마일L" panose="02020600000000000000" pitchFamily="18" charset="-127"/>
                <a:ea typeface="a스마일L" panose="02020600000000000000" pitchFamily="18" charset="-127"/>
              </a:rPr>
              <a:t>을 무력화시켜 시간 단축</a:t>
            </a:r>
          </a:p>
        </p:txBody>
      </p:sp>
    </p:spTree>
    <p:extLst>
      <p:ext uri="{BB962C8B-B14F-4D97-AF65-F5344CB8AC3E}">
        <p14:creationId xmlns:p14="http://schemas.microsoft.com/office/powerpoint/2010/main" val="420200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322</Words>
  <Application>Microsoft Office PowerPoint</Application>
  <PresentationFormat>와이드스크린</PresentationFormat>
  <Paragraphs>87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a스마일M</vt:lpstr>
      <vt:lpstr>Arial</vt:lpstr>
      <vt:lpstr>Calibri Light</vt:lpstr>
      <vt:lpstr>a스마일L</vt:lpstr>
      <vt:lpstr>a스마일B</vt:lpstr>
      <vt:lpstr>Calibri</vt:lpstr>
      <vt:lpstr>Office Theme</vt:lpstr>
      <vt:lpstr>Unix System Programming (Spring, 2019)</vt:lpstr>
      <vt:lpstr>Index</vt:lpstr>
      <vt:lpstr>1. 팀원 역할</vt:lpstr>
      <vt:lpstr>2. 구현 과정</vt:lpstr>
      <vt:lpstr>2. 구현 과정</vt:lpstr>
      <vt:lpstr>2. 구현 과정</vt:lpstr>
      <vt:lpstr>2. 구현 과정</vt:lpstr>
      <vt:lpstr>3. 웹 서버 스크린 샷 (성능 개선 전)</vt:lpstr>
      <vt:lpstr>4. 성능 향상</vt:lpstr>
      <vt:lpstr>4. 성능 향상 (1, 2번 적용)</vt:lpstr>
      <vt:lpstr>4. 성능 향상 (전부 적용)</vt:lpstr>
      <vt:lpstr>4. 성능 향상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System Programming (Spring, 2019)</dc:title>
  <dc:creator>Choi Sejin</dc:creator>
  <cp:lastModifiedBy>Choi Sejin</cp:lastModifiedBy>
  <cp:revision>1</cp:revision>
  <dcterms:created xsi:type="dcterms:W3CDTF">2019-05-31T13:29:24Z</dcterms:created>
  <dcterms:modified xsi:type="dcterms:W3CDTF">2019-11-04T14:48:10Z</dcterms:modified>
</cp:coreProperties>
</file>